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300" r:id="rId5"/>
    <p:sldId id="301" r:id="rId6"/>
    <p:sldId id="261" r:id="rId7"/>
    <p:sldId id="262" r:id="rId8"/>
    <p:sldId id="263" r:id="rId9"/>
    <p:sldId id="264" r:id="rId10"/>
    <p:sldId id="302" r:id="rId11"/>
    <p:sldId id="305" r:id="rId12"/>
    <p:sldId id="294" r:id="rId13"/>
    <p:sldId id="303" r:id="rId14"/>
    <p:sldId id="276" r:id="rId15"/>
    <p:sldId id="277" r:id="rId16"/>
    <p:sldId id="278" r:id="rId17"/>
    <p:sldId id="279" r:id="rId18"/>
    <p:sldId id="304" r:id="rId19"/>
    <p:sldId id="299" r:id="rId20"/>
    <p:sldId id="306" r:id="rId21"/>
    <p:sldId id="312" r:id="rId22"/>
    <p:sldId id="295" r:id="rId23"/>
    <p:sldId id="296" r:id="rId24"/>
    <p:sldId id="333" r:id="rId25"/>
    <p:sldId id="330" r:id="rId26"/>
    <p:sldId id="309" r:id="rId27"/>
    <p:sldId id="310" r:id="rId28"/>
    <p:sldId id="311" r:id="rId29"/>
    <p:sldId id="307" r:id="rId30"/>
    <p:sldId id="335" r:id="rId31"/>
    <p:sldId id="339" r:id="rId32"/>
    <p:sldId id="341" r:id="rId33"/>
    <p:sldId id="289" r:id="rId34"/>
    <p:sldId id="288" r:id="rId35"/>
    <p:sldId id="282" r:id="rId36"/>
    <p:sldId id="298" r:id="rId37"/>
    <p:sldId id="331" r:id="rId38"/>
    <p:sldId id="287" r:id="rId39"/>
  </p:sldIdLst>
  <p:sldSz cx="12192000" cy="6858000"/>
  <p:notesSz cx="6858000" cy="12192000"/>
  <p:custDataLst>
    <p:tags r:id="rId43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144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5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Layout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https://ppt-qn.molishe.com/cover-prod1/580/assets/ppt/media/image1.png?imageView2/0/w/1920/h/108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66" y="1"/>
            <a:ext cx="1655380" cy="10999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Layou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6" Type="http://schemas.openxmlformats.org/officeDocument/2006/relationships/slideLayout" Target="../slideLayouts/slideLayout5.xml"/><Relationship Id="rId25" Type="http://schemas.openxmlformats.org/officeDocument/2006/relationships/tags" Target="../tags/tag5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s://ppt-qn.molishe.com/cover-prod1/580/assets/ppt/media/image2.png?imageView2/0/w/1920/h/10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8040000">
            <a:off x="8535344" y="4281832"/>
            <a:ext cx="587374" cy="4022784"/>
          </a:xfrm>
          <a:prstGeom prst="rect">
            <a:avLst/>
          </a:prstGeom>
        </p:spPr>
      </p:pic>
      <p:pic>
        <p:nvPicPr>
          <p:cNvPr id="3" name="Picture 8" descr="https://ppt-qn.molishe.com/cover-prod1/580/assets/ppt/media/image2.png?imageView2/0/w/1920/h/10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8040000" flipH="1">
            <a:off x="8614036" y="4146050"/>
            <a:ext cx="703378" cy="3915146"/>
          </a:xfrm>
          <a:prstGeom prst="rect">
            <a:avLst/>
          </a:prstGeom>
        </p:spPr>
      </p:pic>
      <p:sp>
        <p:nvSpPr>
          <p:cNvPr id="4" name="任意多边形 73"/>
          <p:cNvSpPr/>
          <p:nvPr/>
        </p:nvSpPr>
        <p:spPr>
          <a:xfrm rot="18840000">
            <a:off x="11522447" y="-1219702"/>
            <a:ext cx="3623540" cy="5680076"/>
          </a:xfrm>
          <a:custGeom>
            <a:avLst/>
            <a:gdLst/>
            <a:ahLst/>
            <a:cxnLst/>
            <a:rect l="l" t="t" r="r" b="b"/>
            <a:pathLst>
              <a:path w="3623540" h="5680076">
                <a:moveTo>
                  <a:pt x="1341612" y="0"/>
                </a:moveTo>
                <a:lnTo>
                  <a:pt x="3623540" y="2391697"/>
                </a:lnTo>
                <a:lnTo>
                  <a:pt x="176978" y="5680076"/>
                </a:lnTo>
                <a:lnTo>
                  <a:pt x="140551" y="5635926"/>
                </a:lnTo>
                <a:cubicBezTo>
                  <a:pt x="51814" y="5504578"/>
                  <a:pt x="0" y="5346238"/>
                  <a:pt x="0" y="5175794"/>
                </a:cubicBezTo>
                <a:lnTo>
                  <a:pt x="0" y="822971"/>
                </a:lnTo>
                <a:cubicBezTo>
                  <a:pt x="0" y="368457"/>
                  <a:pt x="368457" y="0"/>
                  <a:pt x="82297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任意多边形 53"/>
          <p:cNvSpPr/>
          <p:nvPr/>
        </p:nvSpPr>
        <p:spPr>
          <a:xfrm rot="18840000">
            <a:off x="10135761" y="-301345"/>
            <a:ext cx="2961245" cy="1422428"/>
          </a:xfrm>
          <a:custGeom>
            <a:avLst/>
            <a:gdLst/>
            <a:ahLst/>
            <a:cxnLst/>
            <a:rect l="l" t="t" r="r" b="b"/>
            <a:pathLst>
              <a:path w="2961245" h="1422428">
                <a:moveTo>
                  <a:pt x="2961245" y="0"/>
                </a:moveTo>
                <a:lnTo>
                  <a:pt x="2941926" y="2950"/>
                </a:lnTo>
                <a:cubicBezTo>
                  <a:pt x="2580749" y="76857"/>
                  <a:pt x="2309057" y="396426"/>
                  <a:pt x="2309057" y="779452"/>
                </a:cubicBezTo>
                <a:lnTo>
                  <a:pt x="2309058" y="1422428"/>
                </a:lnTo>
                <a:lnTo>
                  <a:pt x="0" y="1422427"/>
                </a:lnTo>
                <a:lnTo>
                  <a:pt x="0" y="792606"/>
                </a:lnTo>
                <a:cubicBezTo>
                  <a:pt x="0" y="354863"/>
                  <a:pt x="354862" y="0"/>
                  <a:pt x="792606" y="0"/>
                </a:cubicBezTo>
                <a:close/>
              </a:path>
            </a:pathLst>
          </a:custGeom>
          <a:gradFill flip="y" rotWithShape="1">
            <a:gsLst>
              <a:gs pos="0">
                <a:schemeClr val="bg1">
                  <a:alpha val="4000"/>
                </a:schemeClr>
              </a:gs>
              <a:gs pos="71000">
                <a:schemeClr val="bg1">
                  <a:alpha val="36000"/>
                </a:schemeClr>
              </a:gs>
              <a:gs pos="100000">
                <a:schemeClr val="bg1">
                  <a:alpha val="8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6" name="img-jpg"/>
          <p:cNvSpPr/>
          <p:nvPr/>
        </p:nvSpPr>
        <p:spPr>
          <a:xfrm>
            <a:off x="9150532" y="1376445"/>
            <a:ext cx="5998765" cy="3150465"/>
          </a:xfrm>
          <a:custGeom>
            <a:avLst/>
            <a:gdLst/>
            <a:ahLst/>
            <a:cxnLst/>
            <a:rect l="l" t="t" r="r" b="b"/>
            <a:pathLst>
              <a:path w="5998765" h="3910738">
                <a:moveTo>
                  <a:pt x="822971" y="0"/>
                </a:moveTo>
                <a:lnTo>
                  <a:pt x="5175794" y="0"/>
                </a:lnTo>
                <a:cubicBezTo>
                  <a:pt x="5630308" y="0"/>
                  <a:pt x="5998765" y="368457"/>
                  <a:pt x="5998765" y="822971"/>
                </a:cubicBezTo>
                <a:lnTo>
                  <a:pt x="5998765" y="3910738"/>
                </a:lnTo>
                <a:lnTo>
                  <a:pt x="0" y="3910738"/>
                </a:lnTo>
                <a:lnTo>
                  <a:pt x="0" y="822971"/>
                </a:lnTo>
                <a:cubicBezTo>
                  <a:pt x="0" y="368457"/>
                  <a:pt x="368457" y="0"/>
                  <a:pt x="822971" y="0"/>
                </a:cubicBezTo>
                <a:close/>
              </a:path>
            </a:pathLst>
          </a:custGeom>
          <a:blipFill rotWithShape="1">
            <a:blip r:embed="rId2"/>
            <a:stretch>
              <a:fillRect r="-13419" b="-1017"/>
            </a:stretch>
          </a:blipFill>
          <a:effectLst>
            <a:outerShdw blurRad="38100" dist="63500" dir="5400000" algn="b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7" name="圆角矩形 47"/>
          <p:cNvSpPr/>
          <p:nvPr/>
        </p:nvSpPr>
        <p:spPr>
          <a:xfrm>
            <a:off x="10710995" y="3373451"/>
            <a:ext cx="5998765" cy="5998765"/>
          </a:xfrm>
          <a:prstGeom prst="roundRect">
            <a:avLst>
              <a:gd name="adj" fmla="val 12776"/>
            </a:avLst>
          </a:prstGeom>
          <a:solidFill>
            <a:schemeClr val="bg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455542" y="1838567"/>
            <a:ext cx="7164724" cy="230832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5400" b="1" u="none" dirty="0">
                <a:solidFill>
                  <a:schemeClr val="accent1">
                    <a:lumMod val="100000"/>
                  </a:schemeClr>
                </a:solidFill>
                <a:uFill>
                  <a:solidFill>
                    <a:schemeClr val="accent1">
                      <a:lumMod val="100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商品比价系统：开启智能购物新时代</a:t>
            </a:r>
            <a:endParaRPr lang="zh-CN" sz="54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0" name="矩形 26"/>
          <p:cNvSpPr/>
          <p:nvPr/>
        </p:nvSpPr>
        <p:spPr>
          <a:xfrm>
            <a:off x="456492" y="1518858"/>
            <a:ext cx="8414912" cy="76944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200" u="none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多维度功能融合，满足多元用户需求</a:t>
            </a:r>
            <a:endParaRPr lang="zh-CN" sz="32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1" name="任意多边形 50"/>
          <p:cNvSpPr/>
          <p:nvPr/>
        </p:nvSpPr>
        <p:spPr>
          <a:xfrm rot="18840000">
            <a:off x="8512778" y="1127900"/>
            <a:ext cx="5321592" cy="5998766"/>
          </a:xfrm>
          <a:custGeom>
            <a:avLst/>
            <a:gdLst/>
            <a:ahLst/>
            <a:cxnLst/>
            <a:rect l="l" t="t" r="r" b="b"/>
            <a:pathLst>
              <a:path w="5321592" h="5998766">
                <a:moveTo>
                  <a:pt x="3074691" y="0"/>
                </a:moveTo>
                <a:lnTo>
                  <a:pt x="3054631" y="3062"/>
                </a:lnTo>
                <a:cubicBezTo>
                  <a:pt x="2679617" y="79801"/>
                  <a:pt x="2397517" y="411613"/>
                  <a:pt x="2397518" y="809313"/>
                </a:cubicBezTo>
                <a:lnTo>
                  <a:pt x="2397517" y="5162136"/>
                </a:lnTo>
                <a:cubicBezTo>
                  <a:pt x="2397517" y="5616650"/>
                  <a:pt x="2765974" y="5985107"/>
                  <a:pt x="3220488" y="5985107"/>
                </a:cubicBezTo>
                <a:lnTo>
                  <a:pt x="5321592" y="5985107"/>
                </a:lnTo>
                <a:lnTo>
                  <a:pt x="5259938" y="5994516"/>
                </a:lnTo>
                <a:cubicBezTo>
                  <a:pt x="5232273" y="5997326"/>
                  <a:pt x="5204201" y="5998765"/>
                  <a:pt x="5175794" y="5998765"/>
                </a:cubicBezTo>
                <a:lnTo>
                  <a:pt x="822971" y="5998766"/>
                </a:lnTo>
                <a:cubicBezTo>
                  <a:pt x="368457" y="5998765"/>
                  <a:pt x="0" y="5630308"/>
                  <a:pt x="0" y="5175794"/>
                </a:cubicBezTo>
                <a:lnTo>
                  <a:pt x="0" y="822971"/>
                </a:lnTo>
                <a:cubicBezTo>
                  <a:pt x="0" y="368457"/>
                  <a:pt x="368457" y="0"/>
                  <a:pt x="82297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effectLst>
            <a:outerShdw blurRad="38100" dist="63500" dir="54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2" name="任意多边形 51"/>
          <p:cNvSpPr/>
          <p:nvPr/>
        </p:nvSpPr>
        <p:spPr>
          <a:xfrm rot="18840000">
            <a:off x="7259537" y="2677988"/>
            <a:ext cx="3029108" cy="1455025"/>
          </a:xfrm>
          <a:custGeom>
            <a:avLst/>
            <a:gdLst/>
            <a:ahLst/>
            <a:cxnLst/>
            <a:rect l="l" t="t" r="r" b="b"/>
            <a:pathLst>
              <a:path w="3029108" h="1455025">
                <a:moveTo>
                  <a:pt x="3029108" y="0"/>
                </a:moveTo>
                <a:lnTo>
                  <a:pt x="3009345" y="3017"/>
                </a:lnTo>
                <a:cubicBezTo>
                  <a:pt x="2639891" y="78618"/>
                  <a:pt x="2361973" y="405511"/>
                  <a:pt x="2361974" y="797314"/>
                </a:cubicBezTo>
                <a:cubicBezTo>
                  <a:pt x="2361878" y="1004257"/>
                  <a:pt x="2361782" y="1211198"/>
                  <a:pt x="2361686" y="1418141"/>
                </a:cubicBezTo>
                <a:cubicBezTo>
                  <a:pt x="2357342" y="1430338"/>
                  <a:pt x="2315151" y="1450834"/>
                  <a:pt x="2278807" y="1449496"/>
                </a:cubicBezTo>
                <a:lnTo>
                  <a:pt x="0" y="1455025"/>
                </a:lnTo>
                <a:lnTo>
                  <a:pt x="0" y="810770"/>
                </a:lnTo>
                <a:cubicBezTo>
                  <a:pt x="0" y="362995"/>
                  <a:pt x="362994" y="0"/>
                  <a:pt x="810770" y="0"/>
                </a:cubicBezTo>
                <a:close/>
              </a:path>
            </a:pathLst>
          </a:custGeom>
          <a:gradFill flip="y" rotWithShape="1">
            <a:gsLst>
              <a:gs pos="0">
                <a:schemeClr val="bg1">
                  <a:alpha val="4000"/>
                </a:schemeClr>
              </a:gs>
              <a:gs pos="71000">
                <a:schemeClr val="bg1">
                  <a:alpha val="36000"/>
                </a:schemeClr>
              </a:gs>
              <a:gs pos="100000">
                <a:schemeClr val="bg1">
                  <a:alpha val="8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9" name="img-icon"/>
          <p:cNvSpPr/>
          <p:nvPr/>
        </p:nvSpPr>
        <p:spPr>
          <a:xfrm>
            <a:off x="10718588" y="6164078"/>
            <a:ext cx="165278" cy="140760"/>
          </a:xfrm>
          <a:custGeom>
            <a:avLst/>
            <a:gdLst/>
            <a:ahLst/>
            <a:cxnLst/>
            <a:rect l="l" t="t" r="r" b="b"/>
            <a:pathLst>
              <a:path w="1713192" h="1459860">
                <a:moveTo>
                  <a:pt x="378813" y="1064508"/>
                </a:moveTo>
                <a:lnTo>
                  <a:pt x="379070" y="1082455"/>
                </a:lnTo>
                <a:lnTo>
                  <a:pt x="379836" y="1099633"/>
                </a:lnTo>
                <a:lnTo>
                  <a:pt x="380603" y="1116811"/>
                </a:lnTo>
                <a:lnTo>
                  <a:pt x="381371" y="1133476"/>
                </a:lnTo>
                <a:lnTo>
                  <a:pt x="382393" y="1149629"/>
                </a:lnTo>
                <a:lnTo>
                  <a:pt x="383928" y="1165525"/>
                </a:lnTo>
                <a:lnTo>
                  <a:pt x="385462" y="1180652"/>
                </a:lnTo>
                <a:lnTo>
                  <a:pt x="386996" y="1195779"/>
                </a:lnTo>
                <a:lnTo>
                  <a:pt x="388531" y="1210137"/>
                </a:lnTo>
                <a:lnTo>
                  <a:pt x="390576" y="1224238"/>
                </a:lnTo>
                <a:lnTo>
                  <a:pt x="392878" y="1237571"/>
                </a:lnTo>
                <a:lnTo>
                  <a:pt x="395179" y="1250903"/>
                </a:lnTo>
                <a:lnTo>
                  <a:pt x="397481" y="1263466"/>
                </a:lnTo>
                <a:lnTo>
                  <a:pt x="400038" y="1275516"/>
                </a:lnTo>
                <a:lnTo>
                  <a:pt x="403106" y="1287567"/>
                </a:lnTo>
                <a:lnTo>
                  <a:pt x="405919" y="1298847"/>
                </a:lnTo>
                <a:lnTo>
                  <a:pt x="409244" y="1309616"/>
                </a:lnTo>
                <a:lnTo>
                  <a:pt x="412568" y="1319872"/>
                </a:lnTo>
                <a:lnTo>
                  <a:pt x="416148" y="1329870"/>
                </a:lnTo>
                <a:lnTo>
                  <a:pt x="419729" y="1339101"/>
                </a:lnTo>
                <a:lnTo>
                  <a:pt x="423820" y="1348075"/>
                </a:lnTo>
                <a:lnTo>
                  <a:pt x="427911" y="1356535"/>
                </a:lnTo>
                <a:lnTo>
                  <a:pt x="432258" y="1364483"/>
                </a:lnTo>
                <a:lnTo>
                  <a:pt x="436605" y="1371919"/>
                </a:lnTo>
                <a:lnTo>
                  <a:pt x="441464" y="1378841"/>
                </a:lnTo>
                <a:lnTo>
                  <a:pt x="446067" y="1385251"/>
                </a:lnTo>
                <a:lnTo>
                  <a:pt x="451181" y="1391148"/>
                </a:lnTo>
                <a:lnTo>
                  <a:pt x="456296" y="1396532"/>
                </a:lnTo>
                <a:lnTo>
                  <a:pt x="461921" y="1401659"/>
                </a:lnTo>
                <a:lnTo>
                  <a:pt x="467547" y="1405762"/>
                </a:lnTo>
                <a:lnTo>
                  <a:pt x="473429" y="1409864"/>
                </a:lnTo>
                <a:lnTo>
                  <a:pt x="479310" y="1412941"/>
                </a:lnTo>
                <a:lnTo>
                  <a:pt x="479310" y="1208855"/>
                </a:lnTo>
                <a:lnTo>
                  <a:pt x="476753" y="1208342"/>
                </a:lnTo>
                <a:lnTo>
                  <a:pt x="473940" y="1207573"/>
                </a:lnTo>
                <a:lnTo>
                  <a:pt x="471383" y="1206548"/>
                </a:lnTo>
                <a:lnTo>
                  <a:pt x="469081" y="1205522"/>
                </a:lnTo>
                <a:lnTo>
                  <a:pt x="466780" y="1204240"/>
                </a:lnTo>
                <a:lnTo>
                  <a:pt x="464478" y="1202445"/>
                </a:lnTo>
                <a:lnTo>
                  <a:pt x="462433" y="1200651"/>
                </a:lnTo>
                <a:lnTo>
                  <a:pt x="460643" y="1198856"/>
                </a:lnTo>
                <a:lnTo>
                  <a:pt x="458853" y="1196805"/>
                </a:lnTo>
                <a:lnTo>
                  <a:pt x="457063" y="1194753"/>
                </a:lnTo>
                <a:lnTo>
                  <a:pt x="455784" y="1192190"/>
                </a:lnTo>
                <a:lnTo>
                  <a:pt x="454761" y="1189882"/>
                </a:lnTo>
                <a:lnTo>
                  <a:pt x="453994" y="1187318"/>
                </a:lnTo>
                <a:lnTo>
                  <a:pt x="453227" y="1184755"/>
                </a:lnTo>
                <a:lnTo>
                  <a:pt x="452971" y="1181678"/>
                </a:lnTo>
                <a:lnTo>
                  <a:pt x="452716" y="1179114"/>
                </a:lnTo>
                <a:lnTo>
                  <a:pt x="452716" y="1148603"/>
                </a:lnTo>
                <a:lnTo>
                  <a:pt x="452971" y="1145270"/>
                </a:lnTo>
                <a:lnTo>
                  <a:pt x="453483" y="1142450"/>
                </a:lnTo>
                <a:lnTo>
                  <a:pt x="454250" y="1139630"/>
                </a:lnTo>
                <a:lnTo>
                  <a:pt x="455273" y="1136553"/>
                </a:lnTo>
                <a:lnTo>
                  <a:pt x="456296" y="1133989"/>
                </a:lnTo>
                <a:lnTo>
                  <a:pt x="458086" y="1131425"/>
                </a:lnTo>
                <a:lnTo>
                  <a:pt x="459876" y="1129118"/>
                </a:lnTo>
                <a:lnTo>
                  <a:pt x="461666" y="1126810"/>
                </a:lnTo>
                <a:lnTo>
                  <a:pt x="463967" y="1124759"/>
                </a:lnTo>
                <a:lnTo>
                  <a:pt x="466268" y="1123221"/>
                </a:lnTo>
                <a:lnTo>
                  <a:pt x="468826" y="1121683"/>
                </a:lnTo>
                <a:lnTo>
                  <a:pt x="471383" y="1120401"/>
                </a:lnTo>
                <a:lnTo>
                  <a:pt x="474196" y="1119375"/>
                </a:lnTo>
                <a:lnTo>
                  <a:pt x="477264" y="1118349"/>
                </a:lnTo>
                <a:lnTo>
                  <a:pt x="480333" y="1117837"/>
                </a:lnTo>
                <a:lnTo>
                  <a:pt x="483402" y="1117837"/>
                </a:lnTo>
                <a:lnTo>
                  <a:pt x="550144" y="1117837"/>
                </a:lnTo>
                <a:lnTo>
                  <a:pt x="553467" y="1117837"/>
                </a:lnTo>
                <a:lnTo>
                  <a:pt x="556536" y="1118349"/>
                </a:lnTo>
                <a:lnTo>
                  <a:pt x="559349" y="1119375"/>
                </a:lnTo>
                <a:lnTo>
                  <a:pt x="562417" y="1120401"/>
                </a:lnTo>
                <a:lnTo>
                  <a:pt x="564975" y="1121683"/>
                </a:lnTo>
                <a:lnTo>
                  <a:pt x="567532" y="1123221"/>
                </a:lnTo>
                <a:lnTo>
                  <a:pt x="570089" y="1124759"/>
                </a:lnTo>
                <a:lnTo>
                  <a:pt x="572135" y="1126810"/>
                </a:lnTo>
                <a:lnTo>
                  <a:pt x="573925" y="1129118"/>
                </a:lnTo>
                <a:lnTo>
                  <a:pt x="575715" y="1131425"/>
                </a:lnTo>
                <a:lnTo>
                  <a:pt x="577250" y="1133989"/>
                </a:lnTo>
                <a:lnTo>
                  <a:pt x="578783" y="1136553"/>
                </a:lnTo>
                <a:lnTo>
                  <a:pt x="579807" y="1139630"/>
                </a:lnTo>
                <a:lnTo>
                  <a:pt x="580573" y="1142450"/>
                </a:lnTo>
                <a:lnTo>
                  <a:pt x="580830" y="1145270"/>
                </a:lnTo>
                <a:lnTo>
                  <a:pt x="581085" y="1148603"/>
                </a:lnTo>
                <a:lnTo>
                  <a:pt x="581085" y="1179114"/>
                </a:lnTo>
                <a:lnTo>
                  <a:pt x="581085" y="1181678"/>
                </a:lnTo>
                <a:lnTo>
                  <a:pt x="580573" y="1184755"/>
                </a:lnTo>
                <a:lnTo>
                  <a:pt x="580062" y="1187318"/>
                </a:lnTo>
                <a:lnTo>
                  <a:pt x="579040" y="1189882"/>
                </a:lnTo>
                <a:lnTo>
                  <a:pt x="577760" y="1192190"/>
                </a:lnTo>
                <a:lnTo>
                  <a:pt x="576482" y="1194753"/>
                </a:lnTo>
                <a:lnTo>
                  <a:pt x="574948" y="1196805"/>
                </a:lnTo>
                <a:lnTo>
                  <a:pt x="573413" y="1198856"/>
                </a:lnTo>
                <a:lnTo>
                  <a:pt x="571368" y="1200651"/>
                </a:lnTo>
                <a:lnTo>
                  <a:pt x="569578" y="1202445"/>
                </a:lnTo>
                <a:lnTo>
                  <a:pt x="567020" y="1204240"/>
                </a:lnTo>
                <a:lnTo>
                  <a:pt x="564719" y="1205522"/>
                </a:lnTo>
                <a:lnTo>
                  <a:pt x="562417" y="1206548"/>
                </a:lnTo>
                <a:lnTo>
                  <a:pt x="559860" y="1207573"/>
                </a:lnTo>
                <a:lnTo>
                  <a:pt x="557047" y="1208342"/>
                </a:lnTo>
                <a:lnTo>
                  <a:pt x="554491" y="1208855"/>
                </a:lnTo>
                <a:lnTo>
                  <a:pt x="554491" y="1412941"/>
                </a:lnTo>
                <a:lnTo>
                  <a:pt x="560627" y="1409864"/>
                </a:lnTo>
                <a:lnTo>
                  <a:pt x="566254" y="1405762"/>
                </a:lnTo>
                <a:lnTo>
                  <a:pt x="571879" y="1401659"/>
                </a:lnTo>
                <a:lnTo>
                  <a:pt x="577250" y="1396532"/>
                </a:lnTo>
                <a:lnTo>
                  <a:pt x="582620" y="1391148"/>
                </a:lnTo>
                <a:lnTo>
                  <a:pt x="587733" y="1385251"/>
                </a:lnTo>
                <a:lnTo>
                  <a:pt x="592336" y="1378841"/>
                </a:lnTo>
                <a:lnTo>
                  <a:pt x="597195" y="1371919"/>
                </a:lnTo>
                <a:lnTo>
                  <a:pt x="601543" y="1364483"/>
                </a:lnTo>
                <a:lnTo>
                  <a:pt x="605634" y="1356535"/>
                </a:lnTo>
                <a:lnTo>
                  <a:pt x="609981" y="1348075"/>
                </a:lnTo>
                <a:lnTo>
                  <a:pt x="613817" y="1339101"/>
                </a:lnTo>
                <a:lnTo>
                  <a:pt x="617652" y="1329870"/>
                </a:lnTo>
                <a:lnTo>
                  <a:pt x="621232" y="1319872"/>
                </a:lnTo>
                <a:lnTo>
                  <a:pt x="624557" y="1309616"/>
                </a:lnTo>
                <a:lnTo>
                  <a:pt x="627881" y="1298847"/>
                </a:lnTo>
                <a:lnTo>
                  <a:pt x="630694" y="1287567"/>
                </a:lnTo>
                <a:lnTo>
                  <a:pt x="633507" y="1275516"/>
                </a:lnTo>
                <a:lnTo>
                  <a:pt x="636320" y="1263466"/>
                </a:lnTo>
                <a:lnTo>
                  <a:pt x="638622" y="1250903"/>
                </a:lnTo>
                <a:lnTo>
                  <a:pt x="640923" y="1237571"/>
                </a:lnTo>
                <a:lnTo>
                  <a:pt x="642968" y="1224238"/>
                </a:lnTo>
                <a:lnTo>
                  <a:pt x="645270" y="1210137"/>
                </a:lnTo>
                <a:lnTo>
                  <a:pt x="646804" y="1195779"/>
                </a:lnTo>
                <a:lnTo>
                  <a:pt x="648594" y="1180652"/>
                </a:lnTo>
                <a:lnTo>
                  <a:pt x="649873" y="1165525"/>
                </a:lnTo>
                <a:lnTo>
                  <a:pt x="651151" y="1149629"/>
                </a:lnTo>
                <a:lnTo>
                  <a:pt x="652174" y="1133476"/>
                </a:lnTo>
                <a:lnTo>
                  <a:pt x="653453" y="1116811"/>
                </a:lnTo>
                <a:lnTo>
                  <a:pt x="654220" y="1099633"/>
                </a:lnTo>
                <a:lnTo>
                  <a:pt x="654731" y="1082455"/>
                </a:lnTo>
                <a:lnTo>
                  <a:pt x="655243" y="1064508"/>
                </a:lnTo>
                <a:lnTo>
                  <a:pt x="677746" y="1066046"/>
                </a:lnTo>
                <a:lnTo>
                  <a:pt x="698459" y="1067328"/>
                </a:lnTo>
                <a:lnTo>
                  <a:pt x="733236" y="1069892"/>
                </a:lnTo>
                <a:lnTo>
                  <a:pt x="756506" y="1071943"/>
                </a:lnTo>
                <a:lnTo>
                  <a:pt x="764689" y="1072712"/>
                </a:lnTo>
                <a:lnTo>
                  <a:pt x="771082" y="1072968"/>
                </a:lnTo>
                <a:lnTo>
                  <a:pt x="777475" y="1073481"/>
                </a:lnTo>
                <a:lnTo>
                  <a:pt x="783868" y="1074251"/>
                </a:lnTo>
                <a:lnTo>
                  <a:pt x="790005" y="1075276"/>
                </a:lnTo>
                <a:lnTo>
                  <a:pt x="796143" y="1076558"/>
                </a:lnTo>
                <a:lnTo>
                  <a:pt x="802279" y="1078353"/>
                </a:lnTo>
                <a:lnTo>
                  <a:pt x="807905" y="1080147"/>
                </a:lnTo>
                <a:lnTo>
                  <a:pt x="813787" y="1082712"/>
                </a:lnTo>
                <a:lnTo>
                  <a:pt x="819157" y="1085019"/>
                </a:lnTo>
                <a:lnTo>
                  <a:pt x="824782" y="1087839"/>
                </a:lnTo>
                <a:lnTo>
                  <a:pt x="830152" y="1091173"/>
                </a:lnTo>
                <a:lnTo>
                  <a:pt x="835011" y="1094249"/>
                </a:lnTo>
                <a:lnTo>
                  <a:pt x="840125" y="1097582"/>
                </a:lnTo>
                <a:lnTo>
                  <a:pt x="844728" y="1101684"/>
                </a:lnTo>
                <a:lnTo>
                  <a:pt x="849331" y="1105530"/>
                </a:lnTo>
                <a:lnTo>
                  <a:pt x="853678" y="1109889"/>
                </a:lnTo>
                <a:lnTo>
                  <a:pt x="858025" y="1113991"/>
                </a:lnTo>
                <a:lnTo>
                  <a:pt x="861861" y="1118862"/>
                </a:lnTo>
                <a:lnTo>
                  <a:pt x="865441" y="1123477"/>
                </a:lnTo>
                <a:lnTo>
                  <a:pt x="869021" y="1128349"/>
                </a:lnTo>
                <a:lnTo>
                  <a:pt x="872346" y="1133476"/>
                </a:lnTo>
                <a:lnTo>
                  <a:pt x="875158" y="1138860"/>
                </a:lnTo>
                <a:lnTo>
                  <a:pt x="878227" y="1144245"/>
                </a:lnTo>
                <a:lnTo>
                  <a:pt x="880784" y="1149886"/>
                </a:lnTo>
                <a:lnTo>
                  <a:pt x="882830" y="1155526"/>
                </a:lnTo>
                <a:lnTo>
                  <a:pt x="884876" y="1161423"/>
                </a:lnTo>
                <a:lnTo>
                  <a:pt x="886666" y="1167576"/>
                </a:lnTo>
                <a:lnTo>
                  <a:pt x="887944" y="1173473"/>
                </a:lnTo>
                <a:lnTo>
                  <a:pt x="889223" y="1179626"/>
                </a:lnTo>
                <a:lnTo>
                  <a:pt x="889990" y="1186036"/>
                </a:lnTo>
                <a:lnTo>
                  <a:pt x="890501" y="1192446"/>
                </a:lnTo>
                <a:lnTo>
                  <a:pt x="890501" y="1198856"/>
                </a:lnTo>
                <a:lnTo>
                  <a:pt x="890501" y="1358843"/>
                </a:lnTo>
                <a:lnTo>
                  <a:pt x="890501" y="1362176"/>
                </a:lnTo>
                <a:lnTo>
                  <a:pt x="889990" y="1365253"/>
                </a:lnTo>
                <a:lnTo>
                  <a:pt x="889479" y="1368329"/>
                </a:lnTo>
                <a:lnTo>
                  <a:pt x="888456" y="1371662"/>
                </a:lnTo>
                <a:lnTo>
                  <a:pt x="887433" y="1374482"/>
                </a:lnTo>
                <a:lnTo>
                  <a:pt x="885899" y="1377559"/>
                </a:lnTo>
                <a:lnTo>
                  <a:pt x="884109" y="1380636"/>
                </a:lnTo>
                <a:lnTo>
                  <a:pt x="882063" y="1383200"/>
                </a:lnTo>
                <a:lnTo>
                  <a:pt x="880017" y="1386020"/>
                </a:lnTo>
                <a:lnTo>
                  <a:pt x="877716" y="1388584"/>
                </a:lnTo>
                <a:lnTo>
                  <a:pt x="874903" y="1391661"/>
                </a:lnTo>
                <a:lnTo>
                  <a:pt x="872090" y="1394224"/>
                </a:lnTo>
                <a:lnTo>
                  <a:pt x="869021" y="1396532"/>
                </a:lnTo>
                <a:lnTo>
                  <a:pt x="865697" y="1399352"/>
                </a:lnTo>
                <a:lnTo>
                  <a:pt x="862117" y="1401659"/>
                </a:lnTo>
                <a:lnTo>
                  <a:pt x="858537" y="1403968"/>
                </a:lnTo>
                <a:lnTo>
                  <a:pt x="850610" y="1408839"/>
                </a:lnTo>
                <a:lnTo>
                  <a:pt x="841660" y="1413197"/>
                </a:lnTo>
                <a:lnTo>
                  <a:pt x="832199" y="1417300"/>
                </a:lnTo>
                <a:lnTo>
                  <a:pt x="821969" y="1421658"/>
                </a:lnTo>
                <a:lnTo>
                  <a:pt x="810718" y="1425247"/>
                </a:lnTo>
                <a:lnTo>
                  <a:pt x="799211" y="1429093"/>
                </a:lnTo>
                <a:lnTo>
                  <a:pt x="787192" y="1432427"/>
                </a:lnTo>
                <a:lnTo>
                  <a:pt x="774407" y="1435503"/>
                </a:lnTo>
                <a:lnTo>
                  <a:pt x="760854" y="1438579"/>
                </a:lnTo>
                <a:lnTo>
                  <a:pt x="747301" y="1441400"/>
                </a:lnTo>
                <a:lnTo>
                  <a:pt x="732980" y="1443964"/>
                </a:lnTo>
                <a:lnTo>
                  <a:pt x="718405" y="1446528"/>
                </a:lnTo>
                <a:lnTo>
                  <a:pt x="703062" y="1448579"/>
                </a:lnTo>
                <a:lnTo>
                  <a:pt x="687719" y="1450630"/>
                </a:lnTo>
                <a:lnTo>
                  <a:pt x="672120" y="1452169"/>
                </a:lnTo>
                <a:lnTo>
                  <a:pt x="656010" y="1453964"/>
                </a:lnTo>
                <a:lnTo>
                  <a:pt x="639388" y="1455501"/>
                </a:lnTo>
                <a:lnTo>
                  <a:pt x="623022" y="1456527"/>
                </a:lnTo>
                <a:lnTo>
                  <a:pt x="606401" y="1457552"/>
                </a:lnTo>
                <a:lnTo>
                  <a:pt x="589523" y="1458578"/>
                </a:lnTo>
                <a:lnTo>
                  <a:pt x="572390" y="1459091"/>
                </a:lnTo>
                <a:lnTo>
                  <a:pt x="555257" y="1459604"/>
                </a:lnTo>
                <a:lnTo>
                  <a:pt x="538124" y="1459860"/>
                </a:lnTo>
                <a:lnTo>
                  <a:pt x="520992" y="1459860"/>
                </a:lnTo>
                <a:lnTo>
                  <a:pt x="504115" y="1459860"/>
                </a:lnTo>
                <a:lnTo>
                  <a:pt x="486726" y="1459604"/>
                </a:lnTo>
                <a:lnTo>
                  <a:pt x="469593" y="1459091"/>
                </a:lnTo>
                <a:lnTo>
                  <a:pt x="452460" y="1458578"/>
                </a:lnTo>
                <a:lnTo>
                  <a:pt x="435327" y="1457552"/>
                </a:lnTo>
                <a:lnTo>
                  <a:pt x="418194" y="1456527"/>
                </a:lnTo>
                <a:lnTo>
                  <a:pt x="401828" y="1455501"/>
                </a:lnTo>
                <a:lnTo>
                  <a:pt x="384951" y="1453964"/>
                </a:lnTo>
                <a:lnTo>
                  <a:pt x="368585" y="1452169"/>
                </a:lnTo>
                <a:lnTo>
                  <a:pt x="352475" y="1450630"/>
                </a:lnTo>
                <a:lnTo>
                  <a:pt x="336876" y="1448579"/>
                </a:lnTo>
                <a:lnTo>
                  <a:pt x="321278" y="1446528"/>
                </a:lnTo>
                <a:lnTo>
                  <a:pt x="306190" y="1443964"/>
                </a:lnTo>
                <a:lnTo>
                  <a:pt x="291614" y="1441400"/>
                </a:lnTo>
                <a:lnTo>
                  <a:pt x="277294" y="1438579"/>
                </a:lnTo>
                <a:lnTo>
                  <a:pt x="263741" y="1435503"/>
                </a:lnTo>
                <a:lnTo>
                  <a:pt x="250444" y="1432427"/>
                </a:lnTo>
                <a:lnTo>
                  <a:pt x="237914" y="1429093"/>
                </a:lnTo>
                <a:lnTo>
                  <a:pt x="226151" y="1425247"/>
                </a:lnTo>
                <a:lnTo>
                  <a:pt x="214644" y="1421658"/>
                </a:lnTo>
                <a:lnTo>
                  <a:pt x="203904" y="1417300"/>
                </a:lnTo>
                <a:lnTo>
                  <a:pt x="193931" y="1413197"/>
                </a:lnTo>
                <a:lnTo>
                  <a:pt x="184981" y="1408839"/>
                </a:lnTo>
                <a:lnTo>
                  <a:pt x="176542" y="1403968"/>
                </a:lnTo>
                <a:lnTo>
                  <a:pt x="172707" y="1401659"/>
                </a:lnTo>
                <a:lnTo>
                  <a:pt x="169127" y="1399352"/>
                </a:lnTo>
                <a:lnTo>
                  <a:pt x="165547" y="1396532"/>
                </a:lnTo>
                <a:lnTo>
                  <a:pt x="162478" y="1394224"/>
                </a:lnTo>
                <a:lnTo>
                  <a:pt x="159665" y="1391661"/>
                </a:lnTo>
                <a:lnTo>
                  <a:pt x="156597" y="1388584"/>
                </a:lnTo>
                <a:lnTo>
                  <a:pt x="154295" y="1386020"/>
                </a:lnTo>
                <a:lnTo>
                  <a:pt x="151994" y="1383200"/>
                </a:lnTo>
                <a:lnTo>
                  <a:pt x="150204" y="1380636"/>
                </a:lnTo>
                <a:lnTo>
                  <a:pt x="148157" y="1377559"/>
                </a:lnTo>
                <a:lnTo>
                  <a:pt x="146624" y="1374482"/>
                </a:lnTo>
                <a:lnTo>
                  <a:pt x="145345" y="1371662"/>
                </a:lnTo>
                <a:lnTo>
                  <a:pt x="144577" y="1368329"/>
                </a:lnTo>
                <a:lnTo>
                  <a:pt x="143811" y="1365253"/>
                </a:lnTo>
                <a:lnTo>
                  <a:pt x="143299" y="1362176"/>
                </a:lnTo>
                <a:lnTo>
                  <a:pt x="143299" y="1358843"/>
                </a:lnTo>
                <a:lnTo>
                  <a:pt x="143299" y="1198856"/>
                </a:lnTo>
                <a:lnTo>
                  <a:pt x="143555" y="1192446"/>
                </a:lnTo>
                <a:lnTo>
                  <a:pt x="143811" y="1186036"/>
                </a:lnTo>
                <a:lnTo>
                  <a:pt x="144577" y="1179626"/>
                </a:lnTo>
                <a:lnTo>
                  <a:pt x="145856" y="1173473"/>
                </a:lnTo>
                <a:lnTo>
                  <a:pt x="147135" y="1167576"/>
                </a:lnTo>
                <a:lnTo>
                  <a:pt x="148669" y="1161423"/>
                </a:lnTo>
                <a:lnTo>
                  <a:pt x="150970" y="1155526"/>
                </a:lnTo>
                <a:lnTo>
                  <a:pt x="153272" y="1149886"/>
                </a:lnTo>
                <a:lnTo>
                  <a:pt x="155574" y="1144245"/>
                </a:lnTo>
                <a:lnTo>
                  <a:pt x="158387" y="1138860"/>
                </a:lnTo>
                <a:lnTo>
                  <a:pt x="161455" y="1133476"/>
                </a:lnTo>
                <a:lnTo>
                  <a:pt x="164779" y="1128349"/>
                </a:lnTo>
                <a:lnTo>
                  <a:pt x="168103" y="1123477"/>
                </a:lnTo>
                <a:lnTo>
                  <a:pt x="171940" y="1118862"/>
                </a:lnTo>
                <a:lnTo>
                  <a:pt x="175775" y="1113991"/>
                </a:lnTo>
                <a:lnTo>
                  <a:pt x="180122" y="1109889"/>
                </a:lnTo>
                <a:lnTo>
                  <a:pt x="184470" y="1105530"/>
                </a:lnTo>
                <a:lnTo>
                  <a:pt x="189073" y="1101684"/>
                </a:lnTo>
                <a:lnTo>
                  <a:pt x="193675" y="1097582"/>
                </a:lnTo>
                <a:lnTo>
                  <a:pt x="198789" y="1094249"/>
                </a:lnTo>
                <a:lnTo>
                  <a:pt x="203648" y="1091173"/>
                </a:lnTo>
                <a:lnTo>
                  <a:pt x="209274" y="1087839"/>
                </a:lnTo>
                <a:lnTo>
                  <a:pt x="214388" y="1085019"/>
                </a:lnTo>
                <a:lnTo>
                  <a:pt x="220014" y="1082712"/>
                </a:lnTo>
                <a:lnTo>
                  <a:pt x="225895" y="1080147"/>
                </a:lnTo>
                <a:lnTo>
                  <a:pt x="231522" y="1078353"/>
                </a:lnTo>
                <a:lnTo>
                  <a:pt x="237658" y="1076558"/>
                </a:lnTo>
                <a:lnTo>
                  <a:pt x="243795" y="1075276"/>
                </a:lnTo>
                <a:lnTo>
                  <a:pt x="249933" y="1074251"/>
                </a:lnTo>
                <a:lnTo>
                  <a:pt x="256326" y="1073481"/>
                </a:lnTo>
                <a:lnTo>
                  <a:pt x="262718" y="1072968"/>
                </a:lnTo>
                <a:lnTo>
                  <a:pt x="269111" y="1072712"/>
                </a:lnTo>
                <a:lnTo>
                  <a:pt x="277294" y="1071943"/>
                </a:lnTo>
                <a:lnTo>
                  <a:pt x="300565" y="1069892"/>
                </a:lnTo>
                <a:lnTo>
                  <a:pt x="335086" y="1067328"/>
                </a:lnTo>
                <a:lnTo>
                  <a:pt x="356055" y="1066046"/>
                </a:lnTo>
                <a:lnTo>
                  <a:pt x="378813" y="1064508"/>
                </a:lnTo>
                <a:close/>
                <a:moveTo>
                  <a:pt x="809895" y="802219"/>
                </a:moveTo>
                <a:lnTo>
                  <a:pt x="948077" y="802219"/>
                </a:lnTo>
                <a:lnTo>
                  <a:pt x="948077" y="1019727"/>
                </a:lnTo>
                <a:lnTo>
                  <a:pt x="809895" y="1019727"/>
                </a:lnTo>
                <a:lnTo>
                  <a:pt x="809895" y="802219"/>
                </a:lnTo>
                <a:close/>
                <a:moveTo>
                  <a:pt x="397789" y="682974"/>
                </a:moveTo>
                <a:lnTo>
                  <a:pt x="395744" y="683230"/>
                </a:lnTo>
                <a:lnTo>
                  <a:pt x="393955" y="683486"/>
                </a:lnTo>
                <a:lnTo>
                  <a:pt x="391655" y="684254"/>
                </a:lnTo>
                <a:lnTo>
                  <a:pt x="389865" y="685021"/>
                </a:lnTo>
                <a:lnTo>
                  <a:pt x="388076" y="686045"/>
                </a:lnTo>
                <a:lnTo>
                  <a:pt x="386287" y="687325"/>
                </a:lnTo>
                <a:lnTo>
                  <a:pt x="382964" y="690651"/>
                </a:lnTo>
                <a:lnTo>
                  <a:pt x="379386" y="693978"/>
                </a:lnTo>
                <a:lnTo>
                  <a:pt x="376063" y="697816"/>
                </a:lnTo>
                <a:lnTo>
                  <a:pt x="372740" y="702166"/>
                </a:lnTo>
                <a:lnTo>
                  <a:pt x="366350" y="711378"/>
                </a:lnTo>
                <a:lnTo>
                  <a:pt x="361493" y="718032"/>
                </a:lnTo>
                <a:lnTo>
                  <a:pt x="356893" y="724940"/>
                </a:lnTo>
                <a:lnTo>
                  <a:pt x="352036" y="732105"/>
                </a:lnTo>
                <a:lnTo>
                  <a:pt x="347691" y="739782"/>
                </a:lnTo>
                <a:lnTo>
                  <a:pt x="346158" y="746947"/>
                </a:lnTo>
                <a:lnTo>
                  <a:pt x="344624" y="754112"/>
                </a:lnTo>
                <a:lnTo>
                  <a:pt x="343346" y="761789"/>
                </a:lnTo>
                <a:lnTo>
                  <a:pt x="342324" y="769210"/>
                </a:lnTo>
                <a:lnTo>
                  <a:pt x="341556" y="776887"/>
                </a:lnTo>
                <a:lnTo>
                  <a:pt x="341045" y="784819"/>
                </a:lnTo>
                <a:lnTo>
                  <a:pt x="340790" y="792240"/>
                </a:lnTo>
                <a:lnTo>
                  <a:pt x="340790" y="800172"/>
                </a:lnTo>
                <a:lnTo>
                  <a:pt x="341045" y="811688"/>
                </a:lnTo>
                <a:lnTo>
                  <a:pt x="341812" y="822692"/>
                </a:lnTo>
                <a:lnTo>
                  <a:pt x="343346" y="833439"/>
                </a:lnTo>
                <a:lnTo>
                  <a:pt x="345390" y="844186"/>
                </a:lnTo>
                <a:lnTo>
                  <a:pt x="348202" y="854934"/>
                </a:lnTo>
                <a:lnTo>
                  <a:pt x="351014" y="865169"/>
                </a:lnTo>
                <a:lnTo>
                  <a:pt x="354593" y="875405"/>
                </a:lnTo>
                <a:lnTo>
                  <a:pt x="358682" y="885384"/>
                </a:lnTo>
                <a:lnTo>
                  <a:pt x="363027" y="895365"/>
                </a:lnTo>
                <a:lnTo>
                  <a:pt x="367884" y="905089"/>
                </a:lnTo>
                <a:lnTo>
                  <a:pt x="372996" y="914301"/>
                </a:lnTo>
                <a:lnTo>
                  <a:pt x="378364" y="923256"/>
                </a:lnTo>
                <a:lnTo>
                  <a:pt x="384498" y="931701"/>
                </a:lnTo>
                <a:lnTo>
                  <a:pt x="390376" y="940145"/>
                </a:lnTo>
                <a:lnTo>
                  <a:pt x="396767" y="948334"/>
                </a:lnTo>
                <a:lnTo>
                  <a:pt x="403413" y="956010"/>
                </a:lnTo>
                <a:lnTo>
                  <a:pt x="410058" y="963432"/>
                </a:lnTo>
                <a:lnTo>
                  <a:pt x="416959" y="970597"/>
                </a:lnTo>
                <a:lnTo>
                  <a:pt x="424116" y="976994"/>
                </a:lnTo>
                <a:lnTo>
                  <a:pt x="431273" y="983391"/>
                </a:lnTo>
                <a:lnTo>
                  <a:pt x="438430" y="989276"/>
                </a:lnTo>
                <a:lnTo>
                  <a:pt x="445842" y="994650"/>
                </a:lnTo>
                <a:lnTo>
                  <a:pt x="453255" y="999768"/>
                </a:lnTo>
                <a:lnTo>
                  <a:pt x="460667" y="1004118"/>
                </a:lnTo>
                <a:lnTo>
                  <a:pt x="468079" y="1008212"/>
                </a:lnTo>
                <a:lnTo>
                  <a:pt x="475236" y="1011539"/>
                </a:lnTo>
                <a:lnTo>
                  <a:pt x="482650" y="1014610"/>
                </a:lnTo>
                <a:lnTo>
                  <a:pt x="489806" y="1017424"/>
                </a:lnTo>
                <a:lnTo>
                  <a:pt x="496963" y="1019216"/>
                </a:lnTo>
                <a:lnTo>
                  <a:pt x="503608" y="1020751"/>
                </a:lnTo>
                <a:lnTo>
                  <a:pt x="510510" y="1021519"/>
                </a:lnTo>
                <a:lnTo>
                  <a:pt x="516899" y="1021775"/>
                </a:lnTo>
                <a:lnTo>
                  <a:pt x="523545" y="1021519"/>
                </a:lnTo>
                <a:lnTo>
                  <a:pt x="529936" y="1020751"/>
                </a:lnTo>
                <a:lnTo>
                  <a:pt x="537093" y="1019216"/>
                </a:lnTo>
                <a:lnTo>
                  <a:pt x="543994" y="1017424"/>
                </a:lnTo>
                <a:lnTo>
                  <a:pt x="551407" y="1014610"/>
                </a:lnTo>
                <a:lnTo>
                  <a:pt x="558307" y="1011539"/>
                </a:lnTo>
                <a:lnTo>
                  <a:pt x="565720" y="1008212"/>
                </a:lnTo>
                <a:lnTo>
                  <a:pt x="573133" y="1004118"/>
                </a:lnTo>
                <a:lnTo>
                  <a:pt x="580545" y="999768"/>
                </a:lnTo>
                <a:lnTo>
                  <a:pt x="587957" y="994650"/>
                </a:lnTo>
                <a:lnTo>
                  <a:pt x="595114" y="989276"/>
                </a:lnTo>
                <a:lnTo>
                  <a:pt x="602527" y="983391"/>
                </a:lnTo>
                <a:lnTo>
                  <a:pt x="609684" y="976994"/>
                </a:lnTo>
                <a:lnTo>
                  <a:pt x="616841" y="970597"/>
                </a:lnTo>
                <a:lnTo>
                  <a:pt x="623742" y="963432"/>
                </a:lnTo>
                <a:lnTo>
                  <a:pt x="630387" y="956010"/>
                </a:lnTo>
                <a:lnTo>
                  <a:pt x="637033" y="948334"/>
                </a:lnTo>
                <a:lnTo>
                  <a:pt x="643679" y="940145"/>
                </a:lnTo>
                <a:lnTo>
                  <a:pt x="649558" y="931701"/>
                </a:lnTo>
                <a:lnTo>
                  <a:pt x="655436" y="923256"/>
                </a:lnTo>
                <a:lnTo>
                  <a:pt x="660804" y="914301"/>
                </a:lnTo>
                <a:lnTo>
                  <a:pt x="665916" y="905089"/>
                </a:lnTo>
                <a:lnTo>
                  <a:pt x="670517" y="895365"/>
                </a:lnTo>
                <a:lnTo>
                  <a:pt x="675118" y="885384"/>
                </a:lnTo>
                <a:lnTo>
                  <a:pt x="678952" y="875405"/>
                </a:lnTo>
                <a:lnTo>
                  <a:pt x="682786" y="865169"/>
                </a:lnTo>
                <a:lnTo>
                  <a:pt x="685853" y="854934"/>
                </a:lnTo>
                <a:lnTo>
                  <a:pt x="688153" y="844186"/>
                </a:lnTo>
                <a:lnTo>
                  <a:pt x="690454" y="833439"/>
                </a:lnTo>
                <a:lnTo>
                  <a:pt x="691988" y="822692"/>
                </a:lnTo>
                <a:lnTo>
                  <a:pt x="692754" y="811688"/>
                </a:lnTo>
                <a:lnTo>
                  <a:pt x="693265" y="800172"/>
                </a:lnTo>
                <a:lnTo>
                  <a:pt x="693010" y="793775"/>
                </a:lnTo>
                <a:lnTo>
                  <a:pt x="692754" y="786866"/>
                </a:lnTo>
                <a:lnTo>
                  <a:pt x="674862" y="786099"/>
                </a:lnTo>
                <a:lnTo>
                  <a:pt x="656459" y="784819"/>
                </a:lnTo>
                <a:lnTo>
                  <a:pt x="637544" y="782516"/>
                </a:lnTo>
                <a:lnTo>
                  <a:pt x="618374" y="780213"/>
                </a:lnTo>
                <a:lnTo>
                  <a:pt x="599204" y="777398"/>
                </a:lnTo>
                <a:lnTo>
                  <a:pt x="579778" y="774071"/>
                </a:lnTo>
                <a:lnTo>
                  <a:pt x="560864" y="769722"/>
                </a:lnTo>
                <a:lnTo>
                  <a:pt x="551662" y="767675"/>
                </a:lnTo>
                <a:lnTo>
                  <a:pt x="542460" y="765371"/>
                </a:lnTo>
                <a:lnTo>
                  <a:pt x="533514" y="762812"/>
                </a:lnTo>
                <a:lnTo>
                  <a:pt x="524824" y="760253"/>
                </a:lnTo>
                <a:lnTo>
                  <a:pt x="516133" y="757694"/>
                </a:lnTo>
                <a:lnTo>
                  <a:pt x="507698" y="754624"/>
                </a:lnTo>
                <a:lnTo>
                  <a:pt x="499775" y="751809"/>
                </a:lnTo>
                <a:lnTo>
                  <a:pt x="491851" y="748739"/>
                </a:lnTo>
                <a:lnTo>
                  <a:pt x="484439" y="745412"/>
                </a:lnTo>
                <a:lnTo>
                  <a:pt x="477537" y="742341"/>
                </a:lnTo>
                <a:lnTo>
                  <a:pt x="470636" y="739015"/>
                </a:lnTo>
                <a:lnTo>
                  <a:pt x="464246" y="735176"/>
                </a:lnTo>
                <a:lnTo>
                  <a:pt x="458367" y="731593"/>
                </a:lnTo>
                <a:lnTo>
                  <a:pt x="452744" y="728011"/>
                </a:lnTo>
                <a:lnTo>
                  <a:pt x="447632" y="723917"/>
                </a:lnTo>
                <a:lnTo>
                  <a:pt x="443287" y="719822"/>
                </a:lnTo>
                <a:lnTo>
                  <a:pt x="439196" y="715473"/>
                </a:lnTo>
                <a:lnTo>
                  <a:pt x="435618" y="711378"/>
                </a:lnTo>
                <a:lnTo>
                  <a:pt x="432296" y="706772"/>
                </a:lnTo>
                <a:lnTo>
                  <a:pt x="428973" y="702934"/>
                </a:lnTo>
                <a:lnTo>
                  <a:pt x="425905" y="699351"/>
                </a:lnTo>
                <a:lnTo>
                  <a:pt x="422838" y="696025"/>
                </a:lnTo>
                <a:lnTo>
                  <a:pt x="419771" y="693466"/>
                </a:lnTo>
                <a:lnTo>
                  <a:pt x="416959" y="690907"/>
                </a:lnTo>
                <a:lnTo>
                  <a:pt x="414404" y="688604"/>
                </a:lnTo>
                <a:lnTo>
                  <a:pt x="411847" y="687068"/>
                </a:lnTo>
                <a:lnTo>
                  <a:pt x="409291" y="685533"/>
                </a:lnTo>
                <a:lnTo>
                  <a:pt x="406735" y="684509"/>
                </a:lnTo>
                <a:lnTo>
                  <a:pt x="404435" y="683742"/>
                </a:lnTo>
                <a:lnTo>
                  <a:pt x="402390" y="683230"/>
                </a:lnTo>
                <a:lnTo>
                  <a:pt x="399834" y="682974"/>
                </a:lnTo>
                <a:lnTo>
                  <a:pt x="397789" y="682974"/>
                </a:lnTo>
                <a:close/>
                <a:moveTo>
                  <a:pt x="1051713" y="667876"/>
                </a:moveTo>
                <a:lnTo>
                  <a:pt x="1189894" y="667876"/>
                </a:lnTo>
                <a:lnTo>
                  <a:pt x="1189894" y="1009491"/>
                </a:lnTo>
                <a:lnTo>
                  <a:pt x="1051713" y="1009491"/>
                </a:lnTo>
                <a:lnTo>
                  <a:pt x="1051713" y="667876"/>
                </a:lnTo>
                <a:close/>
                <a:moveTo>
                  <a:pt x="511021" y="528416"/>
                </a:moveTo>
                <a:lnTo>
                  <a:pt x="516899" y="528416"/>
                </a:lnTo>
                <a:lnTo>
                  <a:pt x="522779" y="528416"/>
                </a:lnTo>
                <a:lnTo>
                  <a:pt x="528658" y="528672"/>
                </a:lnTo>
                <a:lnTo>
                  <a:pt x="534281" y="529184"/>
                </a:lnTo>
                <a:lnTo>
                  <a:pt x="539904" y="529696"/>
                </a:lnTo>
                <a:lnTo>
                  <a:pt x="545783" y="530463"/>
                </a:lnTo>
                <a:lnTo>
                  <a:pt x="551407" y="531743"/>
                </a:lnTo>
                <a:lnTo>
                  <a:pt x="557030" y="532766"/>
                </a:lnTo>
                <a:lnTo>
                  <a:pt x="562653" y="534045"/>
                </a:lnTo>
                <a:lnTo>
                  <a:pt x="568021" y="535325"/>
                </a:lnTo>
                <a:lnTo>
                  <a:pt x="573388" y="537116"/>
                </a:lnTo>
                <a:lnTo>
                  <a:pt x="579011" y="538651"/>
                </a:lnTo>
                <a:lnTo>
                  <a:pt x="584124" y="540699"/>
                </a:lnTo>
                <a:lnTo>
                  <a:pt x="589491" y="542746"/>
                </a:lnTo>
                <a:lnTo>
                  <a:pt x="594603" y="545049"/>
                </a:lnTo>
                <a:lnTo>
                  <a:pt x="599971" y="547352"/>
                </a:lnTo>
                <a:lnTo>
                  <a:pt x="604827" y="549911"/>
                </a:lnTo>
                <a:lnTo>
                  <a:pt x="615051" y="555285"/>
                </a:lnTo>
                <a:lnTo>
                  <a:pt x="625019" y="561426"/>
                </a:lnTo>
                <a:lnTo>
                  <a:pt x="634477" y="567823"/>
                </a:lnTo>
                <a:lnTo>
                  <a:pt x="643679" y="574988"/>
                </a:lnTo>
                <a:lnTo>
                  <a:pt x="652370" y="582409"/>
                </a:lnTo>
                <a:lnTo>
                  <a:pt x="660804" y="590598"/>
                </a:lnTo>
                <a:lnTo>
                  <a:pt x="668984" y="599298"/>
                </a:lnTo>
                <a:lnTo>
                  <a:pt x="676907" y="608254"/>
                </a:lnTo>
                <a:lnTo>
                  <a:pt x="684575" y="617722"/>
                </a:lnTo>
                <a:lnTo>
                  <a:pt x="691732" y="627446"/>
                </a:lnTo>
                <a:lnTo>
                  <a:pt x="698378" y="637682"/>
                </a:lnTo>
                <a:lnTo>
                  <a:pt x="704768" y="648429"/>
                </a:lnTo>
                <a:lnTo>
                  <a:pt x="710647" y="659432"/>
                </a:lnTo>
                <a:lnTo>
                  <a:pt x="716014" y="670691"/>
                </a:lnTo>
                <a:lnTo>
                  <a:pt x="721126" y="682719"/>
                </a:lnTo>
                <a:lnTo>
                  <a:pt x="725471" y="694490"/>
                </a:lnTo>
                <a:lnTo>
                  <a:pt x="729817" y="706772"/>
                </a:lnTo>
                <a:lnTo>
                  <a:pt x="733139" y="719567"/>
                </a:lnTo>
                <a:lnTo>
                  <a:pt x="736207" y="732362"/>
                </a:lnTo>
                <a:lnTo>
                  <a:pt x="739019" y="745412"/>
                </a:lnTo>
                <a:lnTo>
                  <a:pt x="740808" y="758974"/>
                </a:lnTo>
                <a:lnTo>
                  <a:pt x="742341" y="772536"/>
                </a:lnTo>
                <a:lnTo>
                  <a:pt x="743108" y="786354"/>
                </a:lnTo>
                <a:lnTo>
                  <a:pt x="743364" y="800172"/>
                </a:lnTo>
                <a:lnTo>
                  <a:pt x="743364" y="807594"/>
                </a:lnTo>
                <a:lnTo>
                  <a:pt x="743108" y="814758"/>
                </a:lnTo>
                <a:lnTo>
                  <a:pt x="742597" y="821923"/>
                </a:lnTo>
                <a:lnTo>
                  <a:pt x="741830" y="828833"/>
                </a:lnTo>
                <a:lnTo>
                  <a:pt x="741063" y="835998"/>
                </a:lnTo>
                <a:lnTo>
                  <a:pt x="740041" y="842907"/>
                </a:lnTo>
                <a:lnTo>
                  <a:pt x="738762" y="849816"/>
                </a:lnTo>
                <a:lnTo>
                  <a:pt x="737485" y="856469"/>
                </a:lnTo>
                <a:lnTo>
                  <a:pt x="735696" y="863122"/>
                </a:lnTo>
                <a:lnTo>
                  <a:pt x="733907" y="870031"/>
                </a:lnTo>
                <a:lnTo>
                  <a:pt x="732117" y="876684"/>
                </a:lnTo>
                <a:lnTo>
                  <a:pt x="730328" y="883082"/>
                </a:lnTo>
                <a:lnTo>
                  <a:pt x="728028" y="889479"/>
                </a:lnTo>
                <a:lnTo>
                  <a:pt x="725471" y="895876"/>
                </a:lnTo>
                <a:lnTo>
                  <a:pt x="723171" y="902018"/>
                </a:lnTo>
                <a:lnTo>
                  <a:pt x="720615" y="908159"/>
                </a:lnTo>
                <a:lnTo>
                  <a:pt x="714992" y="920186"/>
                </a:lnTo>
                <a:lnTo>
                  <a:pt x="708857" y="931957"/>
                </a:lnTo>
                <a:lnTo>
                  <a:pt x="702211" y="943472"/>
                </a:lnTo>
                <a:lnTo>
                  <a:pt x="695310" y="954475"/>
                </a:lnTo>
                <a:lnTo>
                  <a:pt x="687898" y="965223"/>
                </a:lnTo>
                <a:lnTo>
                  <a:pt x="679974" y="975203"/>
                </a:lnTo>
                <a:lnTo>
                  <a:pt x="672050" y="985182"/>
                </a:lnTo>
                <a:lnTo>
                  <a:pt x="663616" y="994394"/>
                </a:lnTo>
                <a:lnTo>
                  <a:pt x="654925" y="1003351"/>
                </a:lnTo>
                <a:lnTo>
                  <a:pt x="646235" y="1011795"/>
                </a:lnTo>
                <a:lnTo>
                  <a:pt x="637033" y="1019728"/>
                </a:lnTo>
                <a:lnTo>
                  <a:pt x="627831" y="1027148"/>
                </a:lnTo>
                <a:lnTo>
                  <a:pt x="618374" y="1033801"/>
                </a:lnTo>
                <a:lnTo>
                  <a:pt x="608917" y="1040455"/>
                </a:lnTo>
                <a:lnTo>
                  <a:pt x="599459" y="1046340"/>
                </a:lnTo>
                <a:lnTo>
                  <a:pt x="590002" y="1051458"/>
                </a:lnTo>
                <a:lnTo>
                  <a:pt x="580545" y="1056320"/>
                </a:lnTo>
                <a:lnTo>
                  <a:pt x="571088" y="1060414"/>
                </a:lnTo>
                <a:lnTo>
                  <a:pt x="561630" y="1063997"/>
                </a:lnTo>
                <a:lnTo>
                  <a:pt x="552428" y="1066812"/>
                </a:lnTo>
                <a:lnTo>
                  <a:pt x="543227" y="1069114"/>
                </a:lnTo>
                <a:lnTo>
                  <a:pt x="534281" y="1070650"/>
                </a:lnTo>
                <a:lnTo>
                  <a:pt x="529680" y="1071418"/>
                </a:lnTo>
                <a:lnTo>
                  <a:pt x="525590" y="1071673"/>
                </a:lnTo>
                <a:lnTo>
                  <a:pt x="520990" y="1071930"/>
                </a:lnTo>
                <a:lnTo>
                  <a:pt x="516899" y="1072185"/>
                </a:lnTo>
                <a:lnTo>
                  <a:pt x="512555" y="1071930"/>
                </a:lnTo>
                <a:lnTo>
                  <a:pt x="508465" y="1071673"/>
                </a:lnTo>
                <a:lnTo>
                  <a:pt x="504119" y="1071418"/>
                </a:lnTo>
                <a:lnTo>
                  <a:pt x="499775" y="1070650"/>
                </a:lnTo>
                <a:lnTo>
                  <a:pt x="490828" y="1069114"/>
                </a:lnTo>
                <a:lnTo>
                  <a:pt x="481627" y="1066812"/>
                </a:lnTo>
                <a:lnTo>
                  <a:pt x="472170" y="1063997"/>
                </a:lnTo>
                <a:lnTo>
                  <a:pt x="462968" y="1060414"/>
                </a:lnTo>
                <a:lnTo>
                  <a:pt x="453510" y="1056320"/>
                </a:lnTo>
                <a:lnTo>
                  <a:pt x="443798" y="1051458"/>
                </a:lnTo>
                <a:lnTo>
                  <a:pt x="434341" y="1046340"/>
                </a:lnTo>
                <a:lnTo>
                  <a:pt x="424883" y="1040455"/>
                </a:lnTo>
                <a:lnTo>
                  <a:pt x="415426" y="1033801"/>
                </a:lnTo>
                <a:lnTo>
                  <a:pt x="405968" y="1027148"/>
                </a:lnTo>
                <a:lnTo>
                  <a:pt x="396767" y="1019728"/>
                </a:lnTo>
                <a:lnTo>
                  <a:pt x="387821" y="1011795"/>
                </a:lnTo>
                <a:lnTo>
                  <a:pt x="378875" y="1003351"/>
                </a:lnTo>
                <a:lnTo>
                  <a:pt x="370184" y="994394"/>
                </a:lnTo>
                <a:lnTo>
                  <a:pt x="361750" y="985182"/>
                </a:lnTo>
                <a:lnTo>
                  <a:pt x="353570" y="975203"/>
                </a:lnTo>
                <a:lnTo>
                  <a:pt x="346158" y="965223"/>
                </a:lnTo>
                <a:lnTo>
                  <a:pt x="338490" y="954475"/>
                </a:lnTo>
                <a:lnTo>
                  <a:pt x="331588" y="943472"/>
                </a:lnTo>
                <a:lnTo>
                  <a:pt x="324942" y="931957"/>
                </a:lnTo>
                <a:lnTo>
                  <a:pt x="318808" y="920186"/>
                </a:lnTo>
                <a:lnTo>
                  <a:pt x="313185" y="908159"/>
                </a:lnTo>
                <a:lnTo>
                  <a:pt x="310629" y="902018"/>
                </a:lnTo>
                <a:lnTo>
                  <a:pt x="308073" y="895876"/>
                </a:lnTo>
                <a:lnTo>
                  <a:pt x="305772" y="889479"/>
                </a:lnTo>
                <a:lnTo>
                  <a:pt x="303727" y="883082"/>
                </a:lnTo>
                <a:lnTo>
                  <a:pt x="301682" y="876684"/>
                </a:lnTo>
                <a:lnTo>
                  <a:pt x="299893" y="870031"/>
                </a:lnTo>
                <a:lnTo>
                  <a:pt x="297849" y="863122"/>
                </a:lnTo>
                <a:lnTo>
                  <a:pt x="296315" y="856469"/>
                </a:lnTo>
                <a:lnTo>
                  <a:pt x="295037" y="849816"/>
                </a:lnTo>
                <a:lnTo>
                  <a:pt x="293759" y="842907"/>
                </a:lnTo>
                <a:lnTo>
                  <a:pt x="292736" y="835998"/>
                </a:lnTo>
                <a:lnTo>
                  <a:pt x="291970" y="828833"/>
                </a:lnTo>
                <a:lnTo>
                  <a:pt x="291203" y="821923"/>
                </a:lnTo>
                <a:lnTo>
                  <a:pt x="290947" y="814758"/>
                </a:lnTo>
                <a:lnTo>
                  <a:pt x="290436" y="807594"/>
                </a:lnTo>
                <a:lnTo>
                  <a:pt x="290436" y="800172"/>
                </a:lnTo>
                <a:lnTo>
                  <a:pt x="290692" y="786354"/>
                </a:lnTo>
                <a:lnTo>
                  <a:pt x="291714" y="772536"/>
                </a:lnTo>
                <a:lnTo>
                  <a:pt x="292992" y="758974"/>
                </a:lnTo>
                <a:lnTo>
                  <a:pt x="295037" y="745412"/>
                </a:lnTo>
                <a:lnTo>
                  <a:pt x="297338" y="732362"/>
                </a:lnTo>
                <a:lnTo>
                  <a:pt x="300661" y="719567"/>
                </a:lnTo>
                <a:lnTo>
                  <a:pt x="303983" y="706772"/>
                </a:lnTo>
                <a:lnTo>
                  <a:pt x="308073" y="694490"/>
                </a:lnTo>
                <a:lnTo>
                  <a:pt x="312673" y="682719"/>
                </a:lnTo>
                <a:lnTo>
                  <a:pt x="317530" y="670691"/>
                </a:lnTo>
                <a:lnTo>
                  <a:pt x="323153" y="659432"/>
                </a:lnTo>
                <a:lnTo>
                  <a:pt x="329288" y="648429"/>
                </a:lnTo>
                <a:lnTo>
                  <a:pt x="335422" y="637682"/>
                </a:lnTo>
                <a:lnTo>
                  <a:pt x="342068" y="627446"/>
                </a:lnTo>
                <a:lnTo>
                  <a:pt x="349225" y="617722"/>
                </a:lnTo>
                <a:lnTo>
                  <a:pt x="356893" y="608254"/>
                </a:lnTo>
                <a:lnTo>
                  <a:pt x="364816" y="599298"/>
                </a:lnTo>
                <a:lnTo>
                  <a:pt x="372740" y="590598"/>
                </a:lnTo>
                <a:lnTo>
                  <a:pt x="381430" y="582409"/>
                </a:lnTo>
                <a:lnTo>
                  <a:pt x="390121" y="574988"/>
                </a:lnTo>
                <a:lnTo>
                  <a:pt x="399323" y="567823"/>
                </a:lnTo>
                <a:lnTo>
                  <a:pt x="409036" y="561426"/>
                </a:lnTo>
                <a:lnTo>
                  <a:pt x="418748" y="555285"/>
                </a:lnTo>
                <a:lnTo>
                  <a:pt x="428717" y="549911"/>
                </a:lnTo>
                <a:lnTo>
                  <a:pt x="433829" y="547352"/>
                </a:lnTo>
                <a:lnTo>
                  <a:pt x="439196" y="545049"/>
                </a:lnTo>
                <a:lnTo>
                  <a:pt x="444309" y="542746"/>
                </a:lnTo>
                <a:lnTo>
                  <a:pt x="449676" y="540699"/>
                </a:lnTo>
                <a:lnTo>
                  <a:pt x="454788" y="538651"/>
                </a:lnTo>
                <a:lnTo>
                  <a:pt x="460412" y="537116"/>
                </a:lnTo>
                <a:lnTo>
                  <a:pt x="465779" y="535325"/>
                </a:lnTo>
                <a:lnTo>
                  <a:pt x="471402" y="534045"/>
                </a:lnTo>
                <a:lnTo>
                  <a:pt x="477026" y="532766"/>
                </a:lnTo>
                <a:lnTo>
                  <a:pt x="482393" y="531743"/>
                </a:lnTo>
                <a:lnTo>
                  <a:pt x="488273" y="530463"/>
                </a:lnTo>
                <a:lnTo>
                  <a:pt x="493640" y="529696"/>
                </a:lnTo>
                <a:lnTo>
                  <a:pt x="499519" y="529184"/>
                </a:lnTo>
                <a:lnTo>
                  <a:pt x="505398" y="528672"/>
                </a:lnTo>
                <a:lnTo>
                  <a:pt x="511021" y="528416"/>
                </a:lnTo>
                <a:close/>
                <a:moveTo>
                  <a:pt x="1293530" y="373601"/>
                </a:moveTo>
                <a:lnTo>
                  <a:pt x="1431711" y="373601"/>
                </a:lnTo>
                <a:lnTo>
                  <a:pt x="1431711" y="1009491"/>
                </a:lnTo>
                <a:lnTo>
                  <a:pt x="1293530" y="1009491"/>
                </a:lnTo>
                <a:lnTo>
                  <a:pt x="1293530" y="373601"/>
                </a:lnTo>
                <a:close/>
                <a:moveTo>
                  <a:pt x="0" y="0"/>
                </a:moveTo>
                <a:lnTo>
                  <a:pt x="1713192" y="0"/>
                </a:lnTo>
                <a:lnTo>
                  <a:pt x="1713192" y="138264"/>
                </a:lnTo>
                <a:lnTo>
                  <a:pt x="1643846" y="138264"/>
                </a:lnTo>
                <a:lnTo>
                  <a:pt x="1643846" y="1271779"/>
                </a:lnTo>
                <a:lnTo>
                  <a:pt x="1009235" y="1271779"/>
                </a:lnTo>
                <a:lnTo>
                  <a:pt x="1009235" y="1168081"/>
                </a:lnTo>
                <a:lnTo>
                  <a:pt x="1540210" y="1168081"/>
                </a:lnTo>
                <a:lnTo>
                  <a:pt x="1540210" y="138264"/>
                </a:lnTo>
                <a:lnTo>
                  <a:pt x="157374" y="138264"/>
                </a:lnTo>
                <a:lnTo>
                  <a:pt x="157374" y="1006772"/>
                </a:lnTo>
                <a:lnTo>
                  <a:pt x="53737" y="1006772"/>
                </a:lnTo>
                <a:lnTo>
                  <a:pt x="53737" y="138264"/>
                </a:lnTo>
                <a:lnTo>
                  <a:pt x="0" y="138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29" name="img-jpg"/>
          <p:cNvSpPr/>
          <p:nvPr/>
        </p:nvSpPr>
        <p:spPr>
          <a:xfrm rot="18840000">
            <a:off x="3892883" y="5886897"/>
            <a:ext cx="5998765" cy="5998765"/>
          </a:xfrm>
          <a:prstGeom prst="roundRect">
            <a:avLst>
              <a:gd name="adj" fmla="val 13719"/>
            </a:avLst>
          </a:prstGeom>
          <a:blipFill rotWithShape="1">
            <a:blip r:embed="rId3"/>
            <a:stretch>
              <a:fillRect b="-25838"/>
            </a:stretch>
          </a:blip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30" name="矩形 5"/>
          <p:cNvSpPr/>
          <p:nvPr/>
        </p:nvSpPr>
        <p:spPr>
          <a:xfrm>
            <a:off x="5296123" y="5747578"/>
            <a:ext cx="3953690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7200" u="none" dirty="0">
                <a:gradFill flip="y" rotWithShape="1">
                  <a:gsLst>
                    <a:gs pos="1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202</a:t>
            </a:r>
            <a:r>
              <a:rPr lang="en-US" altLang="zh-CN" sz="7200" u="none" dirty="0">
                <a:gradFill flip="y" rotWithShape="1">
                  <a:gsLst>
                    <a:gs pos="1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5</a:t>
            </a:r>
            <a:endParaRPr lang="zh-CN" sz="72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40" name="文本框 34"/>
          <p:cNvSpPr/>
          <p:nvPr/>
        </p:nvSpPr>
        <p:spPr>
          <a:xfrm>
            <a:off x="798057" y="4383884"/>
            <a:ext cx="4166666" cy="2769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小组成员：羊俊源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刘亦心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田文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魏晓涵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李思宇</a:t>
            </a:r>
            <a:endParaRPr lang="zh-CN" sz="14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41" name="椭圆 35"/>
          <p:cNvSpPr/>
          <p:nvPr/>
        </p:nvSpPr>
        <p:spPr>
          <a:xfrm>
            <a:off x="510658" y="4379358"/>
            <a:ext cx="237165" cy="237165"/>
          </a:xfrm>
          <a:prstGeom prst="ellipse">
            <a:avLst/>
          </a:prstGeom>
          <a:solidFill>
            <a:schemeClr val="accent2"/>
          </a:solidFill>
          <a:effectLst>
            <a:outerShdw blurRad="12700" dist="38100" dir="2700000" algn="bl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>
            <p:custDataLst>
              <p:tags r:id="rId1"/>
            </p:custDataLst>
          </p:nvPr>
        </p:nvSpPr>
        <p:spPr>
          <a:xfrm>
            <a:off x="921700" y="1718772"/>
            <a:ext cx="3187314" cy="4195395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2"/>
            </p:custDataLst>
          </p:nvPr>
        </p:nvSpPr>
        <p:spPr>
          <a:xfrm>
            <a:off x="921698" y="2720963"/>
            <a:ext cx="2179234" cy="2179234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动态模块</a:t>
            </a:r>
            <a:endParaRPr lang="zh-CN" altLang="en-US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4987309" y="5577405"/>
            <a:ext cx="6237228" cy="8149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管理员端实现动态管理，打造纯净社区环境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管理员可审核、删除不良动态及评论；新发布、编辑动态均需经审查后才可显示在动态广场，打造良好社区氛围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4987308" y="5164653"/>
            <a:ext cx="6237227" cy="412752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  <a:cs typeface="+mn-ea"/>
              </a:rPr>
              <a:t>动态管理</a:t>
            </a:r>
            <a:endParaRPr lang="zh-CN" altLang="en-US" sz="2400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4987309" y="4335320"/>
            <a:ext cx="6237228" cy="8149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个性化内容管理：用户可将感兴趣的动态一键收藏，打造专属内容库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6"/>
            </p:custDataLst>
          </p:nvPr>
        </p:nvSpPr>
        <p:spPr>
          <a:xfrm>
            <a:off x="4987308" y="3922568"/>
            <a:ext cx="6237227" cy="412752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动态收藏夹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4987309" y="3093236"/>
            <a:ext cx="6237228" cy="8149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展示当前用户自己发布的所有动态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实现动态自主可控，用户可删除自己动态内所有评论。自主管理动态，编辑、删除动态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4987308" y="2680484"/>
            <a:ext cx="6237227" cy="412752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zh-CN" altLang="en-US" sz="2400" b="1" dirty="0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个人动态</a:t>
            </a:r>
            <a:endParaRPr lang="zh-CN" altLang="en-US" sz="2400" b="1" dirty="0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4987290" y="1680845"/>
            <a:ext cx="6236970" cy="1054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展示所有用户发布的动态内容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支持浏览、点赞、评论、收藏等互动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提供内容筛选与排序（如最新、热门）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个性化推荐动态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4987308" y="1306320"/>
            <a:ext cx="6237227" cy="412752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动态广场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椭圆 29"/>
          <p:cNvSpPr/>
          <p:nvPr>
            <p:custDataLst>
              <p:tags r:id="rId11"/>
            </p:custDataLst>
          </p:nvPr>
        </p:nvSpPr>
        <p:spPr>
          <a:xfrm>
            <a:off x="3753224" y="2952819"/>
            <a:ext cx="610517" cy="610517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12"/>
            </p:custDataLst>
          </p:nvPr>
        </p:nvSpPr>
        <p:spPr>
          <a:xfrm>
            <a:off x="3078127" y="5162830"/>
            <a:ext cx="610517" cy="610517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13"/>
            </p:custDataLst>
          </p:nvPr>
        </p:nvSpPr>
        <p:spPr>
          <a:xfrm>
            <a:off x="3078127" y="1847814"/>
            <a:ext cx="610517" cy="610517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椭圆 35"/>
          <p:cNvSpPr/>
          <p:nvPr>
            <p:custDataLst>
              <p:tags r:id="rId14"/>
            </p:custDataLst>
          </p:nvPr>
        </p:nvSpPr>
        <p:spPr>
          <a:xfrm>
            <a:off x="3753224" y="4057824"/>
            <a:ext cx="610517" cy="610517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6100" y="391795"/>
            <a:ext cx="8402320" cy="709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动态模块功能概述</a:t>
            </a:r>
            <a:endParaRPr lang="zh-CN" altLang="en-US" sz="4000" b="1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16650" y="4142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15355" y="53003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/>
          <p:cNvGrpSpPr/>
          <p:nvPr/>
        </p:nvGrpSpPr>
        <p:grpSpPr>
          <a:xfrm>
            <a:off x="7750493" y="2150595"/>
            <a:ext cx="5916080" cy="7899323"/>
            <a:chOff x="0" y="0"/>
            <a:chExt cx="5916080" cy="7899323"/>
          </a:xfrm>
        </p:grpSpPr>
        <p:pic>
          <p:nvPicPr>
            <p:cNvPr id="3" name="Picture 8" descr="https://ppt-qn.molishe.com/cover-prod1/580/assets/ppt/media/image2.png?imageView2/0/w/1920/h/108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3440000" flipH="1">
              <a:off x="1024876" y="2021897"/>
              <a:ext cx="841511" cy="3063365"/>
            </a:xfrm>
            <a:prstGeom prst="rect">
              <a:avLst/>
            </a:prstGeom>
          </p:spPr>
        </p:pic>
        <p:sp>
          <p:nvSpPr>
            <p:cNvPr id="4" name="任意多边形 81"/>
            <p:cNvSpPr/>
            <p:nvPr/>
          </p:nvSpPr>
          <p:spPr>
            <a:xfrm rot="2640000">
              <a:off x="3220083" y="4498491"/>
              <a:ext cx="2169522" cy="3400832"/>
            </a:xfrm>
            <a:custGeom>
              <a:avLst/>
              <a:gdLst/>
              <a:ahLst/>
              <a:cxnLst/>
              <a:rect l="l" t="t" r="r" b="b"/>
              <a:pathLst>
                <a:path w="3623540" h="5680076">
                  <a:moveTo>
                    <a:pt x="1341612" y="0"/>
                  </a:moveTo>
                  <a:lnTo>
                    <a:pt x="3623540" y="2391697"/>
                  </a:lnTo>
                  <a:lnTo>
                    <a:pt x="176978" y="5680076"/>
                  </a:lnTo>
                  <a:lnTo>
                    <a:pt x="140551" y="5635926"/>
                  </a:lnTo>
                  <a:cubicBezTo>
                    <a:pt x="51814" y="5504578"/>
                    <a:pt x="0" y="534623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5" name="任意多边形 82"/>
            <p:cNvSpPr/>
            <p:nvPr/>
          </p:nvSpPr>
          <p:spPr>
            <a:xfrm rot="2640000">
              <a:off x="4143094" y="4744563"/>
              <a:ext cx="1772986" cy="851650"/>
            </a:xfrm>
            <a:custGeom>
              <a:avLst/>
              <a:gdLst/>
              <a:ahLst/>
              <a:cxnLst/>
              <a:rect l="l" t="t" r="r" b="b"/>
              <a:pathLst>
                <a:path w="2961245" h="1422428">
                  <a:moveTo>
                    <a:pt x="2961245" y="0"/>
                  </a:moveTo>
                  <a:lnTo>
                    <a:pt x="2941926" y="2950"/>
                  </a:lnTo>
                  <a:cubicBezTo>
                    <a:pt x="2580749" y="76857"/>
                    <a:pt x="2309057" y="396426"/>
                    <a:pt x="2309057" y="779452"/>
                  </a:cubicBezTo>
                  <a:lnTo>
                    <a:pt x="2309058" y="1422428"/>
                  </a:lnTo>
                  <a:lnTo>
                    <a:pt x="0" y="1422427"/>
                  </a:lnTo>
                  <a:lnTo>
                    <a:pt x="0" y="792606"/>
                  </a:lnTo>
                  <a:cubicBezTo>
                    <a:pt x="0" y="354863"/>
                    <a:pt x="354862" y="0"/>
                    <a:pt x="792606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6" name="img-jpg"/>
            <p:cNvSpPr/>
            <p:nvPr/>
          </p:nvSpPr>
          <p:spPr>
            <a:xfrm rot="5400000">
              <a:off x="1711910" y="4546691"/>
              <a:ext cx="3591641" cy="1886278"/>
            </a:xfrm>
            <a:custGeom>
              <a:avLst/>
              <a:gdLst/>
              <a:ahLst/>
              <a:cxnLst/>
              <a:rect l="l" t="t" r="r" b="b"/>
              <a:pathLst>
                <a:path w="5998765" h="3910738">
                  <a:moveTo>
                    <a:pt x="822971" y="0"/>
                  </a:moveTo>
                  <a:lnTo>
                    <a:pt x="5175794" y="0"/>
                  </a:lnTo>
                  <a:cubicBezTo>
                    <a:pt x="5630308" y="0"/>
                    <a:pt x="5998765" y="368457"/>
                    <a:pt x="5998765" y="822971"/>
                  </a:cubicBezTo>
                  <a:lnTo>
                    <a:pt x="5998765" y="3910738"/>
                  </a:lnTo>
                  <a:lnTo>
                    <a:pt x="0" y="3910738"/>
                  </a:ln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blipFill rotWithShape="1">
              <a:blip r:embed="rId2"/>
              <a:stretch>
                <a:fillRect b="-42661"/>
              </a:stretch>
            </a:blipFill>
            <a:effectLst>
              <a:outerShdw blurRad="38100" dist="63500" dir="5400000" algn="b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7" name="任意多边形 103"/>
            <p:cNvSpPr/>
            <p:nvPr/>
          </p:nvSpPr>
          <p:spPr>
            <a:xfrm rot="5400000">
              <a:off x="-1" y="4238461"/>
              <a:ext cx="3591642" cy="3591639"/>
            </a:xfrm>
            <a:custGeom>
              <a:avLst/>
              <a:gdLst/>
              <a:ahLst/>
              <a:cxnLst/>
              <a:rect l="l" t="t" r="r" b="b"/>
              <a:pathLst>
                <a:path w="3591642" h="3591639">
                  <a:moveTo>
                    <a:pt x="0" y="1355420"/>
                  </a:moveTo>
                  <a:lnTo>
                    <a:pt x="0" y="458868"/>
                  </a:lnTo>
                  <a:cubicBezTo>
                    <a:pt x="0" y="205442"/>
                    <a:pt x="205442" y="0"/>
                    <a:pt x="458868" y="0"/>
                  </a:cubicBezTo>
                  <a:lnTo>
                    <a:pt x="3132774" y="0"/>
                  </a:lnTo>
                  <a:cubicBezTo>
                    <a:pt x="3386200" y="0"/>
                    <a:pt x="3591642" y="205442"/>
                    <a:pt x="3591642" y="458868"/>
                  </a:cubicBezTo>
                  <a:lnTo>
                    <a:pt x="3591642" y="3132771"/>
                  </a:lnTo>
                  <a:cubicBezTo>
                    <a:pt x="3591642" y="3386197"/>
                    <a:pt x="3386200" y="3591639"/>
                    <a:pt x="3132774" y="3591639"/>
                  </a:cubicBezTo>
                  <a:lnTo>
                    <a:pt x="2111515" y="3591639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8" name="任意多边形 85"/>
            <p:cNvSpPr/>
            <p:nvPr/>
          </p:nvSpPr>
          <p:spPr>
            <a:xfrm rot="2640000">
              <a:off x="1210761" y="3109445"/>
              <a:ext cx="3186196" cy="3591641"/>
            </a:xfrm>
            <a:custGeom>
              <a:avLst/>
              <a:gdLst/>
              <a:ahLst/>
              <a:cxnLst/>
              <a:rect l="l" t="t" r="r" b="b"/>
              <a:pathLst>
                <a:path w="5321592" h="5998766">
                  <a:moveTo>
                    <a:pt x="3074691" y="0"/>
                  </a:moveTo>
                  <a:lnTo>
                    <a:pt x="3054631" y="3062"/>
                  </a:lnTo>
                  <a:cubicBezTo>
                    <a:pt x="2679617" y="79801"/>
                    <a:pt x="2397517" y="411613"/>
                    <a:pt x="2397518" y="809313"/>
                  </a:cubicBezTo>
                  <a:lnTo>
                    <a:pt x="2397517" y="5162136"/>
                  </a:lnTo>
                  <a:cubicBezTo>
                    <a:pt x="2397517" y="5616650"/>
                    <a:pt x="2765974" y="5985107"/>
                    <a:pt x="3220488" y="5985107"/>
                  </a:cubicBezTo>
                  <a:lnTo>
                    <a:pt x="5321592" y="5985107"/>
                  </a:lnTo>
                  <a:lnTo>
                    <a:pt x="5259938" y="5994516"/>
                  </a:lnTo>
                  <a:cubicBezTo>
                    <a:pt x="5232273" y="5997326"/>
                    <a:pt x="5204201" y="5998765"/>
                    <a:pt x="5175794" y="5998765"/>
                  </a:cubicBezTo>
                  <a:lnTo>
                    <a:pt x="822971" y="5998766"/>
                  </a:lnTo>
                  <a:cubicBezTo>
                    <a:pt x="368457" y="5998765"/>
                    <a:pt x="0" y="563030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effectLst>
              <a:outerShdw blurRad="38100" dist="63500" dir="5400000" algn="bl" rotWithShape="0">
                <a:srgbClr val="000000">
                  <a:alpha val="3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9" name="任意多边形 86"/>
            <p:cNvSpPr/>
            <p:nvPr/>
          </p:nvSpPr>
          <p:spPr>
            <a:xfrm rot="2640000">
              <a:off x="2329204" y="3033039"/>
              <a:ext cx="1813618" cy="871167"/>
            </a:xfrm>
            <a:custGeom>
              <a:avLst/>
              <a:gdLst/>
              <a:ahLst/>
              <a:cxnLst/>
              <a:rect l="l" t="t" r="r" b="b"/>
              <a:pathLst>
                <a:path w="3029108" h="1455025">
                  <a:moveTo>
                    <a:pt x="3029108" y="0"/>
                  </a:moveTo>
                  <a:lnTo>
                    <a:pt x="3009345" y="3017"/>
                  </a:lnTo>
                  <a:cubicBezTo>
                    <a:pt x="2639891" y="78618"/>
                    <a:pt x="2361973" y="405511"/>
                    <a:pt x="2361974" y="797314"/>
                  </a:cubicBezTo>
                  <a:cubicBezTo>
                    <a:pt x="2361878" y="1004257"/>
                    <a:pt x="2361782" y="1211198"/>
                    <a:pt x="2361686" y="1418141"/>
                  </a:cubicBezTo>
                  <a:cubicBezTo>
                    <a:pt x="2357342" y="1430338"/>
                    <a:pt x="2315151" y="1450834"/>
                    <a:pt x="2278807" y="1449496"/>
                  </a:cubicBezTo>
                  <a:lnTo>
                    <a:pt x="0" y="1455025"/>
                  </a:lnTo>
                  <a:lnTo>
                    <a:pt x="0" y="810770"/>
                  </a:lnTo>
                  <a:cubicBezTo>
                    <a:pt x="0" y="362995"/>
                    <a:pt x="362994" y="0"/>
                    <a:pt x="810770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pic>
          <p:nvPicPr>
            <p:cNvPr id="10" name="图片 105" descr="https://ppt-qn.molishe.com/cover-prod1/580/assets/ppt/media/image7.png?imageView2/0/w/1920/h/108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3440000" flipH="1">
              <a:off x="3419649" y="0"/>
              <a:ext cx="639724" cy="2737149"/>
            </a:xfrm>
            <a:custGeom>
              <a:avLst/>
              <a:gdLst/>
              <a:ahLst/>
              <a:cxnLst/>
              <a:rect l="l" t="t" r="r" b="b"/>
              <a:pathLst>
                <a:path w="639724" h="2737149">
                  <a:moveTo>
                    <a:pt x="0" y="2737149"/>
                  </a:moveTo>
                  <a:lnTo>
                    <a:pt x="639724" y="2064482"/>
                  </a:lnTo>
                  <a:lnTo>
                    <a:pt x="639724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12" name="group"/>
          <p:cNvGrpSpPr/>
          <p:nvPr/>
        </p:nvGrpSpPr>
        <p:grpSpPr>
          <a:xfrm flipH="1" flipV="1">
            <a:off x="-1479744" y="-3114001"/>
            <a:ext cx="5916080" cy="7899323"/>
            <a:chOff x="0" y="0"/>
            <a:chExt cx="5916080" cy="7899323"/>
          </a:xfrm>
        </p:grpSpPr>
        <p:pic>
          <p:nvPicPr>
            <p:cNvPr id="13" name="Picture 8" descr="https://ppt-qn.molishe.com/cover-prod1/580/assets/ppt/media/image2.png?imageView2/0/w/1920/h/108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3440000" flipH="1">
              <a:off x="1024876" y="2021897"/>
              <a:ext cx="841511" cy="3063365"/>
            </a:xfrm>
            <a:prstGeom prst="rect">
              <a:avLst/>
            </a:prstGeom>
          </p:spPr>
        </p:pic>
        <p:sp>
          <p:nvSpPr>
            <p:cNvPr id="14" name="任意多边形 109"/>
            <p:cNvSpPr/>
            <p:nvPr/>
          </p:nvSpPr>
          <p:spPr>
            <a:xfrm rot="2640000">
              <a:off x="3220083" y="4498491"/>
              <a:ext cx="2169522" cy="3400832"/>
            </a:xfrm>
            <a:custGeom>
              <a:avLst/>
              <a:gdLst/>
              <a:ahLst/>
              <a:cxnLst/>
              <a:rect l="l" t="t" r="r" b="b"/>
              <a:pathLst>
                <a:path w="3623540" h="5680076">
                  <a:moveTo>
                    <a:pt x="1341612" y="0"/>
                  </a:moveTo>
                  <a:lnTo>
                    <a:pt x="3623540" y="2391697"/>
                  </a:lnTo>
                  <a:lnTo>
                    <a:pt x="176978" y="5680076"/>
                  </a:lnTo>
                  <a:lnTo>
                    <a:pt x="140551" y="5635926"/>
                  </a:lnTo>
                  <a:cubicBezTo>
                    <a:pt x="51814" y="5504578"/>
                    <a:pt x="0" y="534623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5" name="任意多边形 110"/>
            <p:cNvSpPr/>
            <p:nvPr/>
          </p:nvSpPr>
          <p:spPr>
            <a:xfrm rot="2640000">
              <a:off x="4143094" y="4744563"/>
              <a:ext cx="1772986" cy="851650"/>
            </a:xfrm>
            <a:custGeom>
              <a:avLst/>
              <a:gdLst/>
              <a:ahLst/>
              <a:cxnLst/>
              <a:rect l="l" t="t" r="r" b="b"/>
              <a:pathLst>
                <a:path w="2961245" h="1422428">
                  <a:moveTo>
                    <a:pt x="2961245" y="0"/>
                  </a:moveTo>
                  <a:lnTo>
                    <a:pt x="2941926" y="2950"/>
                  </a:lnTo>
                  <a:cubicBezTo>
                    <a:pt x="2580749" y="76857"/>
                    <a:pt x="2309057" y="396426"/>
                    <a:pt x="2309057" y="779452"/>
                  </a:cubicBezTo>
                  <a:lnTo>
                    <a:pt x="2309058" y="1422428"/>
                  </a:lnTo>
                  <a:lnTo>
                    <a:pt x="0" y="1422427"/>
                  </a:lnTo>
                  <a:lnTo>
                    <a:pt x="0" y="792606"/>
                  </a:lnTo>
                  <a:cubicBezTo>
                    <a:pt x="0" y="354863"/>
                    <a:pt x="354862" y="0"/>
                    <a:pt x="792606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6" name="img-jpg"/>
            <p:cNvSpPr/>
            <p:nvPr/>
          </p:nvSpPr>
          <p:spPr>
            <a:xfrm rot="5400000">
              <a:off x="1711910" y="4546691"/>
              <a:ext cx="3591641" cy="1886278"/>
            </a:xfrm>
            <a:custGeom>
              <a:avLst/>
              <a:gdLst/>
              <a:ahLst/>
              <a:cxnLst/>
              <a:rect l="l" t="t" r="r" b="b"/>
              <a:pathLst>
                <a:path w="5998765" h="3910738">
                  <a:moveTo>
                    <a:pt x="822971" y="0"/>
                  </a:moveTo>
                  <a:lnTo>
                    <a:pt x="5175794" y="0"/>
                  </a:lnTo>
                  <a:cubicBezTo>
                    <a:pt x="5630308" y="0"/>
                    <a:pt x="5998765" y="368457"/>
                    <a:pt x="5998765" y="822971"/>
                  </a:cubicBezTo>
                  <a:lnTo>
                    <a:pt x="5998765" y="3910738"/>
                  </a:lnTo>
                  <a:lnTo>
                    <a:pt x="0" y="3910738"/>
                  </a:ln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effectLst>
              <a:outerShdw blurRad="38100" dist="63500" dir="5400000" algn="b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7" name="任意多边形 112"/>
            <p:cNvSpPr/>
            <p:nvPr/>
          </p:nvSpPr>
          <p:spPr>
            <a:xfrm rot="5400000">
              <a:off x="-1" y="4238461"/>
              <a:ext cx="3591642" cy="3591639"/>
            </a:xfrm>
            <a:custGeom>
              <a:avLst/>
              <a:gdLst/>
              <a:ahLst/>
              <a:cxnLst/>
              <a:rect l="l" t="t" r="r" b="b"/>
              <a:pathLst>
                <a:path w="3591642" h="3591639">
                  <a:moveTo>
                    <a:pt x="0" y="1355420"/>
                  </a:moveTo>
                  <a:lnTo>
                    <a:pt x="0" y="458868"/>
                  </a:lnTo>
                  <a:cubicBezTo>
                    <a:pt x="0" y="205442"/>
                    <a:pt x="205442" y="0"/>
                    <a:pt x="458868" y="0"/>
                  </a:cubicBezTo>
                  <a:lnTo>
                    <a:pt x="3132774" y="0"/>
                  </a:lnTo>
                  <a:cubicBezTo>
                    <a:pt x="3386200" y="0"/>
                    <a:pt x="3591642" y="205442"/>
                    <a:pt x="3591642" y="458868"/>
                  </a:cubicBezTo>
                  <a:lnTo>
                    <a:pt x="3591642" y="3132771"/>
                  </a:lnTo>
                  <a:cubicBezTo>
                    <a:pt x="3591642" y="3386197"/>
                    <a:pt x="3386200" y="3591639"/>
                    <a:pt x="3132774" y="3591639"/>
                  </a:cubicBezTo>
                  <a:lnTo>
                    <a:pt x="2111515" y="3591639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8" name="任意多边形 113"/>
            <p:cNvSpPr/>
            <p:nvPr/>
          </p:nvSpPr>
          <p:spPr>
            <a:xfrm rot="2640000">
              <a:off x="1210761" y="3109445"/>
              <a:ext cx="3186196" cy="3591641"/>
            </a:xfrm>
            <a:custGeom>
              <a:avLst/>
              <a:gdLst/>
              <a:ahLst/>
              <a:cxnLst/>
              <a:rect l="l" t="t" r="r" b="b"/>
              <a:pathLst>
                <a:path w="5321592" h="5998766">
                  <a:moveTo>
                    <a:pt x="3074691" y="0"/>
                  </a:moveTo>
                  <a:lnTo>
                    <a:pt x="3054631" y="3062"/>
                  </a:lnTo>
                  <a:cubicBezTo>
                    <a:pt x="2679617" y="79801"/>
                    <a:pt x="2397517" y="411613"/>
                    <a:pt x="2397518" y="809313"/>
                  </a:cubicBezTo>
                  <a:lnTo>
                    <a:pt x="2397517" y="5162136"/>
                  </a:lnTo>
                  <a:cubicBezTo>
                    <a:pt x="2397517" y="5616650"/>
                    <a:pt x="2765974" y="5985107"/>
                    <a:pt x="3220488" y="5985107"/>
                  </a:cubicBezTo>
                  <a:lnTo>
                    <a:pt x="5321592" y="5985107"/>
                  </a:lnTo>
                  <a:lnTo>
                    <a:pt x="5259938" y="5994516"/>
                  </a:lnTo>
                  <a:cubicBezTo>
                    <a:pt x="5232273" y="5997326"/>
                    <a:pt x="5204201" y="5998765"/>
                    <a:pt x="5175794" y="5998765"/>
                  </a:cubicBezTo>
                  <a:lnTo>
                    <a:pt x="822971" y="5998766"/>
                  </a:lnTo>
                  <a:cubicBezTo>
                    <a:pt x="368457" y="5998765"/>
                    <a:pt x="0" y="563030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effectLst>
              <a:outerShdw blurRad="38100" dist="63500" dir="16200000" algn="bl" rotWithShape="0">
                <a:srgbClr val="000000">
                  <a:alpha val="25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9" name="任意多边形 114"/>
            <p:cNvSpPr/>
            <p:nvPr/>
          </p:nvSpPr>
          <p:spPr>
            <a:xfrm rot="2640000">
              <a:off x="2329204" y="3033039"/>
              <a:ext cx="1813618" cy="871167"/>
            </a:xfrm>
            <a:custGeom>
              <a:avLst/>
              <a:gdLst/>
              <a:ahLst/>
              <a:cxnLst/>
              <a:rect l="l" t="t" r="r" b="b"/>
              <a:pathLst>
                <a:path w="3029108" h="1455025">
                  <a:moveTo>
                    <a:pt x="3029108" y="0"/>
                  </a:moveTo>
                  <a:lnTo>
                    <a:pt x="3009345" y="3017"/>
                  </a:lnTo>
                  <a:cubicBezTo>
                    <a:pt x="2639891" y="78618"/>
                    <a:pt x="2361973" y="405511"/>
                    <a:pt x="2361974" y="797314"/>
                  </a:cubicBezTo>
                  <a:cubicBezTo>
                    <a:pt x="2361878" y="1004257"/>
                    <a:pt x="2361782" y="1211198"/>
                    <a:pt x="2361686" y="1418141"/>
                  </a:cubicBezTo>
                  <a:cubicBezTo>
                    <a:pt x="2357342" y="1430338"/>
                    <a:pt x="2315151" y="1450834"/>
                    <a:pt x="2278807" y="1449496"/>
                  </a:cubicBezTo>
                  <a:lnTo>
                    <a:pt x="0" y="1455025"/>
                  </a:lnTo>
                  <a:lnTo>
                    <a:pt x="0" y="810770"/>
                  </a:lnTo>
                  <a:cubicBezTo>
                    <a:pt x="0" y="362995"/>
                    <a:pt x="362994" y="0"/>
                    <a:pt x="810770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pic>
          <p:nvPicPr>
            <p:cNvPr id="20" name="图片 115" descr="https://ppt-qn.molishe.com/cover-prod1/580/assets/ppt/media/image7.png?imageView2/0/w/1920/h/108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3440000" flipH="1">
              <a:off x="3419649" y="0"/>
              <a:ext cx="639724" cy="2737149"/>
            </a:xfrm>
            <a:custGeom>
              <a:avLst/>
              <a:gdLst/>
              <a:ahLst/>
              <a:cxnLst/>
              <a:rect l="l" t="t" r="r" b="b"/>
              <a:pathLst>
                <a:path w="639724" h="2737149">
                  <a:moveTo>
                    <a:pt x="0" y="2737149"/>
                  </a:moveTo>
                  <a:lnTo>
                    <a:pt x="639724" y="2064482"/>
                  </a:lnTo>
                  <a:lnTo>
                    <a:pt x="639724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2" name="TextBox 30"/>
          <p:cNvSpPr/>
          <p:nvPr/>
        </p:nvSpPr>
        <p:spPr>
          <a:xfrm>
            <a:off x="248717" y="2517713"/>
            <a:ext cx="11694566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8800" u="none" dirty="0">
                <a:solidFill>
                  <a:schemeClr val="tx1">
                    <a:alpha val="12000"/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alpha val="12000"/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Part </a:t>
            </a:r>
            <a:r>
              <a:rPr lang="en-US" altLang="zh-CN" sz="8800" u="none" dirty="0">
                <a:solidFill>
                  <a:schemeClr val="tx1">
                    <a:alpha val="12000"/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alpha val="12000"/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Three</a:t>
            </a:r>
            <a:endParaRPr lang="zh-CN" sz="8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3" name="矩形 118"/>
          <p:cNvSpPr/>
          <p:nvPr/>
        </p:nvSpPr>
        <p:spPr>
          <a:xfrm>
            <a:off x="5902012" y="5246858"/>
            <a:ext cx="387976" cy="79048"/>
          </a:xfrm>
          <a:prstGeom prst="rect">
            <a:avLst/>
          </a:prstGeom>
          <a:solidFill>
            <a:schemeClr val="accent1">
              <a:lumMod val="100000"/>
            </a:schemeClr>
          </a:solidFill>
          <a:effectLst>
            <a:outerShdw blurRad="25400" dist="38100" dir="270000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24" name="圆角矩形 120"/>
          <p:cNvSpPr/>
          <p:nvPr/>
        </p:nvSpPr>
        <p:spPr>
          <a:xfrm rot="2700000">
            <a:off x="5575877" y="1463039"/>
            <a:ext cx="1039454" cy="1039457"/>
          </a:xfrm>
          <a:prstGeom prst="roundRect">
            <a:avLst>
              <a:gd name="adj" fmla="val 8881"/>
            </a:avLst>
          </a:prstGeom>
          <a:solidFill>
            <a:schemeClr val="accent1">
              <a:lumMod val="100000"/>
            </a:schemeClr>
          </a:solidFill>
          <a:effectLst>
            <a:outerShdw blurRad="25400" dist="38100" dir="270000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25" name="文本框 121"/>
          <p:cNvSpPr/>
          <p:nvPr/>
        </p:nvSpPr>
        <p:spPr>
          <a:xfrm>
            <a:off x="5442436" y="1669560"/>
            <a:ext cx="1310428" cy="707886"/>
          </a:xfrm>
          <a:prstGeom prst="rect">
            <a:avLst/>
          </a:prstGeom>
          <a:noFill/>
          <a:effectLst>
            <a:outerShdw blurRad="50800" dist="38100" dir="27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4000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0</a:t>
            </a:r>
            <a:r>
              <a:rPr lang="en-US" altLang="zh-CN" sz="4000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3</a:t>
            </a:r>
            <a:endParaRPr lang="zh-CN" sz="4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6" name="文本框 3"/>
          <p:cNvSpPr/>
          <p:nvPr/>
        </p:nvSpPr>
        <p:spPr>
          <a:xfrm>
            <a:off x="335152" y="3991597"/>
            <a:ext cx="11516526" cy="10156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b="1" u="none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项目亮点</a:t>
            </a:r>
            <a:endParaRPr lang="zh-CN" sz="54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数据丰富：海量信息汇聚一堂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3" name="矩形 4"/>
          <p:cNvSpPr/>
          <p:nvPr/>
        </p:nvSpPr>
        <p:spPr>
          <a:xfrm>
            <a:off x="8015468" y="1422400"/>
            <a:ext cx="3390900" cy="467360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4" name="img-jpg"/>
          <p:cNvSpPr/>
          <p:nvPr/>
        </p:nvSpPr>
        <p:spPr>
          <a:xfrm>
            <a:off x="6408719" y="2146300"/>
            <a:ext cx="3505200" cy="35052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矩形 6"/>
          <p:cNvSpPr/>
          <p:nvPr/>
        </p:nvSpPr>
        <p:spPr>
          <a:xfrm>
            <a:off x="1018932" y="4556780"/>
            <a:ext cx="4264268" cy="523220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平台数据抓取</a:t>
            </a:r>
            <a:endParaRPr lang="zh-CN" sz="24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6" name="TextBox 7"/>
          <p:cNvSpPr/>
          <p:nvPr/>
        </p:nvSpPr>
        <p:spPr>
          <a:xfrm>
            <a:off x="1184490" y="2644388"/>
            <a:ext cx="4098710" cy="9725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0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爬虫从主流电商平台抓取数据，为用户提供全面比价信息</a:t>
            </a:r>
            <a:endParaRPr lang="zh-CN" sz="20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智能推荐：个性服务精准触达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3" name="矩形 1"/>
          <p:cNvSpPr/>
          <p:nvPr/>
        </p:nvSpPr>
        <p:spPr>
          <a:xfrm>
            <a:off x="1398868" y="1674434"/>
            <a:ext cx="1673920" cy="366101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pic>
        <p:nvPicPr>
          <p:cNvPr id="4" name="img-jpg" descr="蓝色羽毛纹理"/>
          <p:cNvPicPr>
            <a:picLocks noChangeAspect="1"/>
          </p:cNvPicPr>
          <p:nvPr/>
        </p:nvPicPr>
        <p:blipFill>
          <a:blip r:embed="rId1"/>
          <a:srcRect l="15156" r="15156"/>
          <a:stretch>
            <a:fillRect/>
          </a:stretch>
        </p:blipFill>
        <p:spPr>
          <a:xfrm>
            <a:off x="1552402" y="1833073"/>
            <a:ext cx="4232472" cy="4048041"/>
          </a:xfrm>
          <a:prstGeom prst="roundRect">
            <a:avLst>
              <a:gd name="adj" fmla="val 0"/>
            </a:avLst>
          </a:prstGeom>
          <a:ln w="9525">
            <a:solidFill>
              <a:schemeClr val="bg1">
                <a:lumMod val="75000"/>
              </a:schemeClr>
            </a:solidFill>
          </a:ln>
        </p:spPr>
      </p:pic>
      <p:sp>
        <p:nvSpPr>
          <p:cNvPr id="5" name="PA_文本框 21"/>
          <p:cNvSpPr/>
          <p:nvPr/>
        </p:nvSpPr>
        <p:spPr>
          <a:xfrm>
            <a:off x="6769233" y="1833073"/>
            <a:ext cx="574715" cy="45203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6" name="文本框 4"/>
          <p:cNvSpPr/>
          <p:nvPr/>
        </p:nvSpPr>
        <p:spPr>
          <a:xfrm>
            <a:off x="6671063" y="2730734"/>
            <a:ext cx="4768635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AI算法驱动</a:t>
            </a:r>
            <a:endParaRPr lang="zh-CN" sz="24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7" name="文本框 7"/>
          <p:cNvSpPr/>
          <p:nvPr/>
        </p:nvSpPr>
        <p:spPr>
          <a:xfrm>
            <a:off x="6671062" y="3952645"/>
            <a:ext cx="4555737" cy="9725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20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结合用户行为与AI算法，实现商品与动态精准推荐，提升用户购物兴趣。</a:t>
            </a:r>
            <a:endParaRPr lang="zh-CN" sz="20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8" name="直接连接符 8"/>
          <p:cNvSpPr/>
          <p:nvPr/>
        </p:nvSpPr>
        <p:spPr>
          <a:xfrm rot="10800000">
            <a:off x="6786890" y="3578114"/>
            <a:ext cx="3998973" cy="0"/>
          </a:xfrm>
          <a:prstGeom prst="line">
            <a:avLst/>
          </a:prstGeom>
          <a:noFill/>
          <a:ln w="19050" cap="flat">
            <a:solidFill>
              <a:schemeClr val="accent1">
                <a:alpha val="50000"/>
              </a:schemeClr>
            </a:solidFill>
            <a:prstDash val="solid"/>
          </a:ln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管理完善：全方位管理得心应手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3" name="矩形 4"/>
          <p:cNvSpPr/>
          <p:nvPr/>
        </p:nvSpPr>
        <p:spPr>
          <a:xfrm>
            <a:off x="6656704" y="3364695"/>
            <a:ext cx="4459605" cy="17154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管理员后台提供全面管理，数据导出等功能助力运营决策。</a:t>
            </a: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4" name="TextBox 13"/>
          <p:cNvSpPr/>
          <p:nvPr/>
        </p:nvSpPr>
        <p:spPr>
          <a:xfrm>
            <a:off x="2336445" y="1730043"/>
            <a:ext cx="8665384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多元管理功能</a:t>
            </a:r>
            <a:endParaRPr lang="zh-CN" sz="24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pic>
        <p:nvPicPr>
          <p:cNvPr id="5" name="img-jpg" descr="相机镜头特写"/>
          <p:cNvPicPr>
            <a:picLocks noChangeAspect="1"/>
          </p:cNvPicPr>
          <p:nvPr/>
        </p:nvPicPr>
        <p:blipFill>
          <a:blip r:embed="rId1"/>
          <a:srcRect l="14325" r="14325"/>
          <a:stretch>
            <a:fillRect/>
          </a:stretch>
        </p:blipFill>
        <p:spPr>
          <a:xfrm>
            <a:off x="1379538" y="2479492"/>
            <a:ext cx="4699000" cy="3485877"/>
          </a:xfrm>
          <a:prstGeom prst="rect">
            <a:avLst/>
          </a:prstGeom>
        </p:spPr>
      </p:pic>
      <p:grpSp>
        <p:nvGrpSpPr>
          <p:cNvPr id="6" name="group"/>
          <p:cNvGrpSpPr/>
          <p:nvPr/>
        </p:nvGrpSpPr>
        <p:grpSpPr>
          <a:xfrm>
            <a:off x="1362736" y="2110381"/>
            <a:ext cx="9639093" cy="124636"/>
            <a:chOff x="0" y="0"/>
            <a:chExt cx="9639093" cy="124636"/>
          </a:xfrm>
        </p:grpSpPr>
        <p:sp>
          <p:nvSpPr>
            <p:cNvPr id="7" name="矩形 7"/>
            <p:cNvSpPr/>
            <p:nvPr/>
          </p:nvSpPr>
          <p:spPr>
            <a:xfrm>
              <a:off x="16802" y="0"/>
              <a:ext cx="826633" cy="12463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8" name="直线连接符 63"/>
            <p:cNvSpPr/>
            <p:nvPr/>
          </p:nvSpPr>
          <p:spPr>
            <a:xfrm rot="10800000">
              <a:off x="0" y="100597"/>
              <a:ext cx="9639093" cy="0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</a:ln>
          </p:spPr>
        </p:sp>
      </p:grp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体验优良：便捷操作深入人心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3" name="圆角矩形 6"/>
          <p:cNvSpPr/>
          <p:nvPr/>
        </p:nvSpPr>
        <p:spPr>
          <a:xfrm>
            <a:off x="976663" y="2071180"/>
            <a:ext cx="4612104" cy="3228012"/>
          </a:xfrm>
          <a:prstGeom prst="roundRect">
            <a:avLst>
              <a:gd name="adj" fmla="val 4891"/>
            </a:avLst>
          </a:prstGeom>
          <a:solidFill>
            <a:schemeClr val="accent1">
              <a:alpha val="5000"/>
            </a:schemeClr>
          </a:solidFill>
          <a:ln w="25400"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38100" dist="63500" dir="2700000" algn="b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圆角矩形 9"/>
          <p:cNvSpPr/>
          <p:nvPr/>
        </p:nvSpPr>
        <p:spPr>
          <a:xfrm>
            <a:off x="658813" y="2676190"/>
            <a:ext cx="4612165" cy="5068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6" name="矩形 32"/>
          <p:cNvSpPr/>
          <p:nvPr/>
        </p:nvSpPr>
        <p:spPr>
          <a:xfrm>
            <a:off x="1299936" y="2744971"/>
            <a:ext cx="385492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800" b="1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适配与交互优化</a:t>
            </a:r>
            <a:endParaRPr lang="zh-CN" sz="1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7" name="任意多边形 13"/>
          <p:cNvSpPr/>
          <p:nvPr/>
        </p:nvSpPr>
        <p:spPr>
          <a:xfrm rot="16200000">
            <a:off x="908632" y="2744158"/>
            <a:ext cx="362328" cy="226390"/>
          </a:xfrm>
          <a:custGeom>
            <a:avLst/>
            <a:gdLst/>
            <a:ahLst/>
            <a:cxnLst/>
            <a:rect l="l" t="t" r="r" b="b"/>
            <a:pathLst>
              <a:path w="416906" h="256309">
                <a:moveTo>
                  <a:pt x="0" y="0"/>
                </a:moveTo>
                <a:lnTo>
                  <a:pt x="416906" y="0"/>
                </a:lnTo>
                <a:lnTo>
                  <a:pt x="416906" y="256309"/>
                </a:lnTo>
                <a:lnTo>
                  <a:pt x="0" y="256309"/>
                </a:lnTo>
                <a:lnTo>
                  <a:pt x="128155" y="128154"/>
                </a:lnTo>
                <a:close/>
              </a:path>
            </a:pathLst>
          </a:custGeom>
          <a:solidFill>
            <a:schemeClr val="bg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8" name="TextBox 28"/>
          <p:cNvSpPr/>
          <p:nvPr/>
        </p:nvSpPr>
        <p:spPr>
          <a:xfrm>
            <a:off x="1299936" y="3551477"/>
            <a:ext cx="4018915" cy="88447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响应式设计适配全终端，自动登录等功能提升用户体验。</a:t>
            </a: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pic>
        <p:nvPicPr>
          <p:cNvPr id="10" name="图片 9" descr="深色玻璃质感波纹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04689" y="1880939"/>
            <a:ext cx="4810648" cy="33410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/>
          <p:cNvGrpSpPr/>
          <p:nvPr/>
        </p:nvGrpSpPr>
        <p:grpSpPr>
          <a:xfrm>
            <a:off x="7750493" y="2150595"/>
            <a:ext cx="5916080" cy="7899323"/>
            <a:chOff x="0" y="0"/>
            <a:chExt cx="5916080" cy="7899323"/>
          </a:xfrm>
        </p:grpSpPr>
        <p:pic>
          <p:nvPicPr>
            <p:cNvPr id="3" name="Picture 8" descr="https://ppt-qn.molishe.com/cover-prod1/580/assets/ppt/media/image2.png?imageView2/0/w/1920/h/108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3440000" flipH="1">
              <a:off x="1024876" y="2021897"/>
              <a:ext cx="841511" cy="3063365"/>
            </a:xfrm>
            <a:prstGeom prst="rect">
              <a:avLst/>
            </a:prstGeom>
          </p:spPr>
        </p:pic>
        <p:sp>
          <p:nvSpPr>
            <p:cNvPr id="4" name="任意多边形 81"/>
            <p:cNvSpPr/>
            <p:nvPr/>
          </p:nvSpPr>
          <p:spPr>
            <a:xfrm rot="2640000">
              <a:off x="3220083" y="4498491"/>
              <a:ext cx="2169522" cy="3400832"/>
            </a:xfrm>
            <a:custGeom>
              <a:avLst/>
              <a:gdLst/>
              <a:ahLst/>
              <a:cxnLst/>
              <a:rect l="l" t="t" r="r" b="b"/>
              <a:pathLst>
                <a:path w="3623540" h="5680076">
                  <a:moveTo>
                    <a:pt x="1341612" y="0"/>
                  </a:moveTo>
                  <a:lnTo>
                    <a:pt x="3623540" y="2391697"/>
                  </a:lnTo>
                  <a:lnTo>
                    <a:pt x="176978" y="5680076"/>
                  </a:lnTo>
                  <a:lnTo>
                    <a:pt x="140551" y="5635926"/>
                  </a:lnTo>
                  <a:cubicBezTo>
                    <a:pt x="51814" y="5504578"/>
                    <a:pt x="0" y="534623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5" name="任意多边形 82"/>
            <p:cNvSpPr/>
            <p:nvPr/>
          </p:nvSpPr>
          <p:spPr>
            <a:xfrm rot="2640000">
              <a:off x="4143094" y="4744563"/>
              <a:ext cx="1772986" cy="851650"/>
            </a:xfrm>
            <a:custGeom>
              <a:avLst/>
              <a:gdLst/>
              <a:ahLst/>
              <a:cxnLst/>
              <a:rect l="l" t="t" r="r" b="b"/>
              <a:pathLst>
                <a:path w="2961245" h="1422428">
                  <a:moveTo>
                    <a:pt x="2961245" y="0"/>
                  </a:moveTo>
                  <a:lnTo>
                    <a:pt x="2941926" y="2950"/>
                  </a:lnTo>
                  <a:cubicBezTo>
                    <a:pt x="2580749" y="76857"/>
                    <a:pt x="2309057" y="396426"/>
                    <a:pt x="2309057" y="779452"/>
                  </a:cubicBezTo>
                  <a:lnTo>
                    <a:pt x="2309058" y="1422428"/>
                  </a:lnTo>
                  <a:lnTo>
                    <a:pt x="0" y="1422427"/>
                  </a:lnTo>
                  <a:lnTo>
                    <a:pt x="0" y="792606"/>
                  </a:lnTo>
                  <a:cubicBezTo>
                    <a:pt x="0" y="354863"/>
                    <a:pt x="354862" y="0"/>
                    <a:pt x="792606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6" name="img-jpg"/>
            <p:cNvSpPr/>
            <p:nvPr/>
          </p:nvSpPr>
          <p:spPr>
            <a:xfrm rot="5400000">
              <a:off x="1711910" y="4546691"/>
              <a:ext cx="3591641" cy="1886278"/>
            </a:xfrm>
            <a:custGeom>
              <a:avLst/>
              <a:gdLst/>
              <a:ahLst/>
              <a:cxnLst/>
              <a:rect l="l" t="t" r="r" b="b"/>
              <a:pathLst>
                <a:path w="5998765" h="3910738">
                  <a:moveTo>
                    <a:pt x="822971" y="0"/>
                  </a:moveTo>
                  <a:lnTo>
                    <a:pt x="5175794" y="0"/>
                  </a:lnTo>
                  <a:cubicBezTo>
                    <a:pt x="5630308" y="0"/>
                    <a:pt x="5998765" y="368457"/>
                    <a:pt x="5998765" y="822971"/>
                  </a:cubicBezTo>
                  <a:lnTo>
                    <a:pt x="5998765" y="3910738"/>
                  </a:lnTo>
                  <a:lnTo>
                    <a:pt x="0" y="3910738"/>
                  </a:ln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blipFill rotWithShape="1">
              <a:blip r:embed="rId2"/>
              <a:stretch>
                <a:fillRect b="-42661"/>
              </a:stretch>
            </a:blipFill>
            <a:effectLst>
              <a:outerShdw blurRad="38100" dist="63500" dir="5400000" algn="b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7" name="任意多边形 103"/>
            <p:cNvSpPr/>
            <p:nvPr/>
          </p:nvSpPr>
          <p:spPr>
            <a:xfrm rot="5400000">
              <a:off x="-1" y="4238461"/>
              <a:ext cx="3591642" cy="3591639"/>
            </a:xfrm>
            <a:custGeom>
              <a:avLst/>
              <a:gdLst/>
              <a:ahLst/>
              <a:cxnLst/>
              <a:rect l="l" t="t" r="r" b="b"/>
              <a:pathLst>
                <a:path w="3591642" h="3591639">
                  <a:moveTo>
                    <a:pt x="0" y="1355420"/>
                  </a:moveTo>
                  <a:lnTo>
                    <a:pt x="0" y="458868"/>
                  </a:lnTo>
                  <a:cubicBezTo>
                    <a:pt x="0" y="205442"/>
                    <a:pt x="205442" y="0"/>
                    <a:pt x="458868" y="0"/>
                  </a:cubicBezTo>
                  <a:lnTo>
                    <a:pt x="3132774" y="0"/>
                  </a:lnTo>
                  <a:cubicBezTo>
                    <a:pt x="3386200" y="0"/>
                    <a:pt x="3591642" y="205442"/>
                    <a:pt x="3591642" y="458868"/>
                  </a:cubicBezTo>
                  <a:lnTo>
                    <a:pt x="3591642" y="3132771"/>
                  </a:lnTo>
                  <a:cubicBezTo>
                    <a:pt x="3591642" y="3386197"/>
                    <a:pt x="3386200" y="3591639"/>
                    <a:pt x="3132774" y="3591639"/>
                  </a:cubicBezTo>
                  <a:lnTo>
                    <a:pt x="2111515" y="3591639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8" name="任意多边形 85"/>
            <p:cNvSpPr/>
            <p:nvPr/>
          </p:nvSpPr>
          <p:spPr>
            <a:xfrm rot="2640000">
              <a:off x="1210761" y="3109445"/>
              <a:ext cx="3186196" cy="3591641"/>
            </a:xfrm>
            <a:custGeom>
              <a:avLst/>
              <a:gdLst/>
              <a:ahLst/>
              <a:cxnLst/>
              <a:rect l="l" t="t" r="r" b="b"/>
              <a:pathLst>
                <a:path w="5321592" h="5998766">
                  <a:moveTo>
                    <a:pt x="3074691" y="0"/>
                  </a:moveTo>
                  <a:lnTo>
                    <a:pt x="3054631" y="3062"/>
                  </a:lnTo>
                  <a:cubicBezTo>
                    <a:pt x="2679617" y="79801"/>
                    <a:pt x="2397517" y="411613"/>
                    <a:pt x="2397518" y="809313"/>
                  </a:cubicBezTo>
                  <a:lnTo>
                    <a:pt x="2397517" y="5162136"/>
                  </a:lnTo>
                  <a:cubicBezTo>
                    <a:pt x="2397517" y="5616650"/>
                    <a:pt x="2765974" y="5985107"/>
                    <a:pt x="3220488" y="5985107"/>
                  </a:cubicBezTo>
                  <a:lnTo>
                    <a:pt x="5321592" y="5985107"/>
                  </a:lnTo>
                  <a:lnTo>
                    <a:pt x="5259938" y="5994516"/>
                  </a:lnTo>
                  <a:cubicBezTo>
                    <a:pt x="5232273" y="5997326"/>
                    <a:pt x="5204201" y="5998765"/>
                    <a:pt x="5175794" y="5998765"/>
                  </a:cubicBezTo>
                  <a:lnTo>
                    <a:pt x="822971" y="5998766"/>
                  </a:lnTo>
                  <a:cubicBezTo>
                    <a:pt x="368457" y="5998765"/>
                    <a:pt x="0" y="563030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effectLst>
              <a:outerShdw blurRad="38100" dist="63500" dir="5400000" algn="bl" rotWithShape="0">
                <a:srgbClr val="000000">
                  <a:alpha val="3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9" name="任意多边形 86"/>
            <p:cNvSpPr/>
            <p:nvPr/>
          </p:nvSpPr>
          <p:spPr>
            <a:xfrm rot="2640000">
              <a:off x="2329204" y="3033039"/>
              <a:ext cx="1813618" cy="871167"/>
            </a:xfrm>
            <a:custGeom>
              <a:avLst/>
              <a:gdLst/>
              <a:ahLst/>
              <a:cxnLst/>
              <a:rect l="l" t="t" r="r" b="b"/>
              <a:pathLst>
                <a:path w="3029108" h="1455025">
                  <a:moveTo>
                    <a:pt x="3029108" y="0"/>
                  </a:moveTo>
                  <a:lnTo>
                    <a:pt x="3009345" y="3017"/>
                  </a:lnTo>
                  <a:cubicBezTo>
                    <a:pt x="2639891" y="78618"/>
                    <a:pt x="2361973" y="405511"/>
                    <a:pt x="2361974" y="797314"/>
                  </a:cubicBezTo>
                  <a:cubicBezTo>
                    <a:pt x="2361878" y="1004257"/>
                    <a:pt x="2361782" y="1211198"/>
                    <a:pt x="2361686" y="1418141"/>
                  </a:cubicBezTo>
                  <a:cubicBezTo>
                    <a:pt x="2357342" y="1430338"/>
                    <a:pt x="2315151" y="1450834"/>
                    <a:pt x="2278807" y="1449496"/>
                  </a:cubicBezTo>
                  <a:lnTo>
                    <a:pt x="0" y="1455025"/>
                  </a:lnTo>
                  <a:lnTo>
                    <a:pt x="0" y="810770"/>
                  </a:lnTo>
                  <a:cubicBezTo>
                    <a:pt x="0" y="362995"/>
                    <a:pt x="362994" y="0"/>
                    <a:pt x="810770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pic>
          <p:nvPicPr>
            <p:cNvPr id="10" name="图片 105" descr="https://ppt-qn.molishe.com/cover-prod1/580/assets/ppt/media/image7.png?imageView2/0/w/1920/h/108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3440000" flipH="1">
              <a:off x="3419649" y="0"/>
              <a:ext cx="639724" cy="2737149"/>
            </a:xfrm>
            <a:custGeom>
              <a:avLst/>
              <a:gdLst/>
              <a:ahLst/>
              <a:cxnLst/>
              <a:rect l="l" t="t" r="r" b="b"/>
              <a:pathLst>
                <a:path w="639724" h="2737149">
                  <a:moveTo>
                    <a:pt x="0" y="2737149"/>
                  </a:moveTo>
                  <a:lnTo>
                    <a:pt x="639724" y="2064482"/>
                  </a:lnTo>
                  <a:lnTo>
                    <a:pt x="639724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12" name="group"/>
          <p:cNvGrpSpPr/>
          <p:nvPr/>
        </p:nvGrpSpPr>
        <p:grpSpPr>
          <a:xfrm flipH="1" flipV="1">
            <a:off x="-1479744" y="-3114001"/>
            <a:ext cx="5916080" cy="7899323"/>
            <a:chOff x="0" y="0"/>
            <a:chExt cx="5916080" cy="7899323"/>
          </a:xfrm>
        </p:grpSpPr>
        <p:pic>
          <p:nvPicPr>
            <p:cNvPr id="13" name="Picture 8" descr="https://ppt-qn.molishe.com/cover-prod1/580/assets/ppt/media/image2.png?imageView2/0/w/1920/h/108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3440000" flipH="1">
              <a:off x="1024876" y="2021897"/>
              <a:ext cx="841511" cy="3063365"/>
            </a:xfrm>
            <a:prstGeom prst="rect">
              <a:avLst/>
            </a:prstGeom>
          </p:spPr>
        </p:pic>
        <p:sp>
          <p:nvSpPr>
            <p:cNvPr id="14" name="任意多边形 109"/>
            <p:cNvSpPr/>
            <p:nvPr/>
          </p:nvSpPr>
          <p:spPr>
            <a:xfrm rot="2640000">
              <a:off x="3220083" y="4498491"/>
              <a:ext cx="2169522" cy="3400832"/>
            </a:xfrm>
            <a:custGeom>
              <a:avLst/>
              <a:gdLst/>
              <a:ahLst/>
              <a:cxnLst/>
              <a:rect l="l" t="t" r="r" b="b"/>
              <a:pathLst>
                <a:path w="3623540" h="5680076">
                  <a:moveTo>
                    <a:pt x="1341612" y="0"/>
                  </a:moveTo>
                  <a:lnTo>
                    <a:pt x="3623540" y="2391697"/>
                  </a:lnTo>
                  <a:lnTo>
                    <a:pt x="176978" y="5680076"/>
                  </a:lnTo>
                  <a:lnTo>
                    <a:pt x="140551" y="5635926"/>
                  </a:lnTo>
                  <a:cubicBezTo>
                    <a:pt x="51814" y="5504578"/>
                    <a:pt x="0" y="534623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5" name="任意多边形 110"/>
            <p:cNvSpPr/>
            <p:nvPr/>
          </p:nvSpPr>
          <p:spPr>
            <a:xfrm rot="2640000">
              <a:off x="4143094" y="4744563"/>
              <a:ext cx="1772986" cy="851650"/>
            </a:xfrm>
            <a:custGeom>
              <a:avLst/>
              <a:gdLst/>
              <a:ahLst/>
              <a:cxnLst/>
              <a:rect l="l" t="t" r="r" b="b"/>
              <a:pathLst>
                <a:path w="2961245" h="1422428">
                  <a:moveTo>
                    <a:pt x="2961245" y="0"/>
                  </a:moveTo>
                  <a:lnTo>
                    <a:pt x="2941926" y="2950"/>
                  </a:lnTo>
                  <a:cubicBezTo>
                    <a:pt x="2580749" y="76857"/>
                    <a:pt x="2309057" y="396426"/>
                    <a:pt x="2309057" y="779452"/>
                  </a:cubicBezTo>
                  <a:lnTo>
                    <a:pt x="2309058" y="1422428"/>
                  </a:lnTo>
                  <a:lnTo>
                    <a:pt x="0" y="1422427"/>
                  </a:lnTo>
                  <a:lnTo>
                    <a:pt x="0" y="792606"/>
                  </a:lnTo>
                  <a:cubicBezTo>
                    <a:pt x="0" y="354863"/>
                    <a:pt x="354862" y="0"/>
                    <a:pt x="792606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6" name="img-jpg"/>
            <p:cNvSpPr/>
            <p:nvPr/>
          </p:nvSpPr>
          <p:spPr>
            <a:xfrm rot="5400000">
              <a:off x="1711910" y="4546691"/>
              <a:ext cx="3591641" cy="1886278"/>
            </a:xfrm>
            <a:custGeom>
              <a:avLst/>
              <a:gdLst/>
              <a:ahLst/>
              <a:cxnLst/>
              <a:rect l="l" t="t" r="r" b="b"/>
              <a:pathLst>
                <a:path w="5998765" h="3910738">
                  <a:moveTo>
                    <a:pt x="822971" y="0"/>
                  </a:moveTo>
                  <a:lnTo>
                    <a:pt x="5175794" y="0"/>
                  </a:lnTo>
                  <a:cubicBezTo>
                    <a:pt x="5630308" y="0"/>
                    <a:pt x="5998765" y="368457"/>
                    <a:pt x="5998765" y="822971"/>
                  </a:cubicBezTo>
                  <a:lnTo>
                    <a:pt x="5998765" y="3910738"/>
                  </a:lnTo>
                  <a:lnTo>
                    <a:pt x="0" y="3910738"/>
                  </a:ln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effectLst>
              <a:outerShdw blurRad="38100" dist="63500" dir="5400000" algn="b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7" name="任意多边形 112"/>
            <p:cNvSpPr/>
            <p:nvPr/>
          </p:nvSpPr>
          <p:spPr>
            <a:xfrm rot="5400000">
              <a:off x="-1" y="4238461"/>
              <a:ext cx="3591642" cy="3591639"/>
            </a:xfrm>
            <a:custGeom>
              <a:avLst/>
              <a:gdLst/>
              <a:ahLst/>
              <a:cxnLst/>
              <a:rect l="l" t="t" r="r" b="b"/>
              <a:pathLst>
                <a:path w="3591642" h="3591639">
                  <a:moveTo>
                    <a:pt x="0" y="1355420"/>
                  </a:moveTo>
                  <a:lnTo>
                    <a:pt x="0" y="458868"/>
                  </a:lnTo>
                  <a:cubicBezTo>
                    <a:pt x="0" y="205442"/>
                    <a:pt x="205442" y="0"/>
                    <a:pt x="458868" y="0"/>
                  </a:cubicBezTo>
                  <a:lnTo>
                    <a:pt x="3132774" y="0"/>
                  </a:lnTo>
                  <a:cubicBezTo>
                    <a:pt x="3386200" y="0"/>
                    <a:pt x="3591642" y="205442"/>
                    <a:pt x="3591642" y="458868"/>
                  </a:cubicBezTo>
                  <a:lnTo>
                    <a:pt x="3591642" y="3132771"/>
                  </a:lnTo>
                  <a:cubicBezTo>
                    <a:pt x="3591642" y="3386197"/>
                    <a:pt x="3386200" y="3591639"/>
                    <a:pt x="3132774" y="3591639"/>
                  </a:cubicBezTo>
                  <a:lnTo>
                    <a:pt x="2111515" y="3591639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8" name="任意多边形 113"/>
            <p:cNvSpPr/>
            <p:nvPr/>
          </p:nvSpPr>
          <p:spPr>
            <a:xfrm rot="2640000">
              <a:off x="1210761" y="3109445"/>
              <a:ext cx="3186196" cy="3591641"/>
            </a:xfrm>
            <a:custGeom>
              <a:avLst/>
              <a:gdLst/>
              <a:ahLst/>
              <a:cxnLst/>
              <a:rect l="l" t="t" r="r" b="b"/>
              <a:pathLst>
                <a:path w="5321592" h="5998766">
                  <a:moveTo>
                    <a:pt x="3074691" y="0"/>
                  </a:moveTo>
                  <a:lnTo>
                    <a:pt x="3054631" y="3062"/>
                  </a:lnTo>
                  <a:cubicBezTo>
                    <a:pt x="2679617" y="79801"/>
                    <a:pt x="2397517" y="411613"/>
                    <a:pt x="2397518" y="809313"/>
                  </a:cubicBezTo>
                  <a:lnTo>
                    <a:pt x="2397517" y="5162136"/>
                  </a:lnTo>
                  <a:cubicBezTo>
                    <a:pt x="2397517" y="5616650"/>
                    <a:pt x="2765974" y="5985107"/>
                    <a:pt x="3220488" y="5985107"/>
                  </a:cubicBezTo>
                  <a:lnTo>
                    <a:pt x="5321592" y="5985107"/>
                  </a:lnTo>
                  <a:lnTo>
                    <a:pt x="5259938" y="5994516"/>
                  </a:lnTo>
                  <a:cubicBezTo>
                    <a:pt x="5232273" y="5997326"/>
                    <a:pt x="5204201" y="5998765"/>
                    <a:pt x="5175794" y="5998765"/>
                  </a:cubicBezTo>
                  <a:lnTo>
                    <a:pt x="822971" y="5998766"/>
                  </a:lnTo>
                  <a:cubicBezTo>
                    <a:pt x="368457" y="5998765"/>
                    <a:pt x="0" y="563030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effectLst>
              <a:outerShdw blurRad="38100" dist="63500" dir="16200000" algn="bl" rotWithShape="0">
                <a:srgbClr val="000000">
                  <a:alpha val="25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9" name="任意多边形 114"/>
            <p:cNvSpPr/>
            <p:nvPr/>
          </p:nvSpPr>
          <p:spPr>
            <a:xfrm rot="2640000">
              <a:off x="2329204" y="3033039"/>
              <a:ext cx="1813618" cy="871167"/>
            </a:xfrm>
            <a:custGeom>
              <a:avLst/>
              <a:gdLst/>
              <a:ahLst/>
              <a:cxnLst/>
              <a:rect l="l" t="t" r="r" b="b"/>
              <a:pathLst>
                <a:path w="3029108" h="1455025">
                  <a:moveTo>
                    <a:pt x="3029108" y="0"/>
                  </a:moveTo>
                  <a:lnTo>
                    <a:pt x="3009345" y="3017"/>
                  </a:lnTo>
                  <a:cubicBezTo>
                    <a:pt x="2639891" y="78618"/>
                    <a:pt x="2361973" y="405511"/>
                    <a:pt x="2361974" y="797314"/>
                  </a:cubicBezTo>
                  <a:cubicBezTo>
                    <a:pt x="2361878" y="1004257"/>
                    <a:pt x="2361782" y="1211198"/>
                    <a:pt x="2361686" y="1418141"/>
                  </a:cubicBezTo>
                  <a:cubicBezTo>
                    <a:pt x="2357342" y="1430338"/>
                    <a:pt x="2315151" y="1450834"/>
                    <a:pt x="2278807" y="1449496"/>
                  </a:cubicBezTo>
                  <a:lnTo>
                    <a:pt x="0" y="1455025"/>
                  </a:lnTo>
                  <a:lnTo>
                    <a:pt x="0" y="810770"/>
                  </a:lnTo>
                  <a:cubicBezTo>
                    <a:pt x="0" y="362995"/>
                    <a:pt x="362994" y="0"/>
                    <a:pt x="810770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pic>
          <p:nvPicPr>
            <p:cNvPr id="20" name="图片 115" descr="https://ppt-qn.molishe.com/cover-prod1/580/assets/ppt/media/image7.png?imageView2/0/w/1920/h/108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3440000" flipH="1">
              <a:off x="3419649" y="0"/>
              <a:ext cx="639724" cy="2737149"/>
            </a:xfrm>
            <a:custGeom>
              <a:avLst/>
              <a:gdLst/>
              <a:ahLst/>
              <a:cxnLst/>
              <a:rect l="l" t="t" r="r" b="b"/>
              <a:pathLst>
                <a:path w="639724" h="2737149">
                  <a:moveTo>
                    <a:pt x="0" y="2737149"/>
                  </a:moveTo>
                  <a:lnTo>
                    <a:pt x="639724" y="2064482"/>
                  </a:lnTo>
                  <a:lnTo>
                    <a:pt x="639724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2" name="TextBox 30"/>
          <p:cNvSpPr/>
          <p:nvPr/>
        </p:nvSpPr>
        <p:spPr>
          <a:xfrm>
            <a:off x="248717" y="2517713"/>
            <a:ext cx="11694566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8800" u="none" dirty="0">
                <a:solidFill>
                  <a:schemeClr val="tx1">
                    <a:alpha val="12000"/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alpha val="12000"/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Part </a:t>
            </a:r>
            <a:r>
              <a:rPr lang="en-US" altLang="zh-CN" sz="8800" dirty="0">
                <a:solidFill>
                  <a:schemeClr val="tx1">
                    <a:alpha val="12000"/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alpha val="12000"/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Fore</a:t>
            </a:r>
            <a:endParaRPr lang="zh-CN" sz="8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3" name="矩形 118"/>
          <p:cNvSpPr/>
          <p:nvPr/>
        </p:nvSpPr>
        <p:spPr>
          <a:xfrm>
            <a:off x="5902012" y="5246858"/>
            <a:ext cx="387976" cy="79048"/>
          </a:xfrm>
          <a:prstGeom prst="rect">
            <a:avLst/>
          </a:prstGeom>
          <a:solidFill>
            <a:schemeClr val="accent1">
              <a:lumMod val="100000"/>
            </a:schemeClr>
          </a:solidFill>
          <a:effectLst>
            <a:outerShdw blurRad="25400" dist="38100" dir="270000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24" name="圆角矩形 120"/>
          <p:cNvSpPr/>
          <p:nvPr/>
        </p:nvSpPr>
        <p:spPr>
          <a:xfrm rot="2700000">
            <a:off x="5575877" y="1463039"/>
            <a:ext cx="1039454" cy="1039457"/>
          </a:xfrm>
          <a:prstGeom prst="roundRect">
            <a:avLst>
              <a:gd name="adj" fmla="val 8881"/>
            </a:avLst>
          </a:prstGeom>
          <a:solidFill>
            <a:schemeClr val="accent1">
              <a:lumMod val="100000"/>
            </a:schemeClr>
          </a:solidFill>
          <a:effectLst>
            <a:outerShdw blurRad="25400" dist="38100" dir="270000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25" name="文本框 121"/>
          <p:cNvSpPr/>
          <p:nvPr/>
        </p:nvSpPr>
        <p:spPr>
          <a:xfrm>
            <a:off x="5442436" y="1669560"/>
            <a:ext cx="1310428" cy="707886"/>
          </a:xfrm>
          <a:prstGeom prst="rect">
            <a:avLst/>
          </a:prstGeom>
          <a:noFill/>
          <a:effectLst>
            <a:outerShdw blurRad="50800" dist="38100" dir="27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4000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0</a:t>
            </a:r>
            <a:r>
              <a:rPr lang="en-US" altLang="zh-CN" sz="4000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4</a:t>
            </a:r>
            <a:endParaRPr lang="zh-CN" sz="4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6" name="文本框 3"/>
          <p:cNvSpPr/>
          <p:nvPr/>
        </p:nvSpPr>
        <p:spPr>
          <a:xfrm>
            <a:off x="340242" y="3831085"/>
            <a:ext cx="11516526" cy="10156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代码讲解</a:t>
            </a:r>
            <a:endParaRPr lang="zh-CN" sz="6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32730" y="155514"/>
            <a:ext cx="8128000" cy="52322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用户认证模块流程图</a:t>
            </a:r>
            <a:endParaRPr lang="zh-CN" altLang="en-US" sz="2800" b="1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8083" y="745748"/>
            <a:ext cx="5959378" cy="59567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32730" y="155514"/>
            <a:ext cx="8128000" cy="52322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用户认证模块</a:t>
            </a:r>
            <a:endParaRPr lang="zh-CN" altLang="en-US" sz="2800" b="1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0" y="321441"/>
            <a:ext cx="248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认证控制器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77" y="1001227"/>
            <a:ext cx="5271553" cy="54054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483" y="1182936"/>
            <a:ext cx="6630273" cy="45788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32730" y="155514"/>
            <a:ext cx="8128000" cy="52322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用户认证模块</a:t>
            </a:r>
            <a:endParaRPr lang="zh-CN" altLang="en-US" sz="2800" b="1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7450" y="738901"/>
            <a:ext cx="248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认证服务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204" y="1168400"/>
            <a:ext cx="4995796" cy="5467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7800" y="738901"/>
            <a:ext cx="248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JWT</a:t>
            </a:r>
            <a:r>
              <a:rPr lang="zh-CN" altLang="en-US" dirty="0"/>
              <a:t>认证中间件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81" y="1101664"/>
            <a:ext cx="5387488" cy="55340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弧形 4"/>
          <p:cNvSpPr/>
          <p:nvPr/>
        </p:nvSpPr>
        <p:spPr>
          <a:xfrm>
            <a:off x="4436495" y="2835431"/>
            <a:ext cx="3246262" cy="3246262"/>
          </a:xfrm>
          <a:prstGeom prst="arc">
            <a:avLst>
              <a:gd name="adj1" fmla="val 9469452"/>
              <a:gd name="adj2" fmla="val 1304717"/>
            </a:avLst>
          </a:prstGeom>
          <a:noFill/>
          <a:ln w="22225" cap="flat" cmpd="sng" algn="ctr">
            <a:solidFill>
              <a:schemeClr val="accent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455421" y="4961851"/>
            <a:ext cx="177419" cy="1774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286486" y="3446766"/>
            <a:ext cx="177419" cy="1774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589125" y="3446766"/>
            <a:ext cx="177419" cy="17741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494548" y="4961851"/>
            <a:ext cx="177419" cy="1774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042066" y="4590948"/>
            <a:ext cx="1057730" cy="10577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01626" y="5016889"/>
            <a:ext cx="5386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李思宇</a:t>
            </a:r>
            <a:endParaRPr lang="zh-CN" altLang="en-US" sz="140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629334" y="2652701"/>
            <a:ext cx="1057730" cy="105773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23" name="文本框 19"/>
          <p:cNvSpPr txBox="1"/>
          <p:nvPr/>
        </p:nvSpPr>
        <p:spPr>
          <a:xfrm>
            <a:off x="7891208" y="3073844"/>
            <a:ext cx="538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魏晓涵</a:t>
            </a:r>
            <a:endParaRPr lang="zh-CN" altLang="en-US" sz="140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968580" y="3367515"/>
            <a:ext cx="2182094" cy="2182094"/>
          </a:xfrm>
          <a:prstGeom prst="ellipse">
            <a:avLst/>
          </a:prstGeom>
          <a:solidFill>
            <a:srgbClr val="FFFFFF">
              <a:alpha val="4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163826" y="3562762"/>
            <a:ext cx="1791599" cy="1791599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r>
              <a:rPr lang="zh-CN" altLang="en-US" sz="2800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项目</a:t>
            </a:r>
            <a:endParaRPr lang="en-US" altLang="zh-CN" sz="2800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  <a:p>
            <a:pPr algn="ctr"/>
            <a:r>
              <a:rPr lang="zh-CN" altLang="en-US" sz="2800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POSans H" panose="00020600040101010101" pitchFamily="18" charset="-122"/>
                <a:sym typeface="思源黑体 CN Normal" panose="020B0400000000000000" pitchFamily="34" charset="-122"/>
              </a:rPr>
              <a:t>分工</a:t>
            </a:r>
            <a:endParaRPr lang="zh-CN" altLang="en-US" sz="2800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965388" y="2746585"/>
            <a:ext cx="177419" cy="17741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521338" y="1334616"/>
            <a:ext cx="1057730" cy="10577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29" name="文本框 19"/>
          <p:cNvSpPr txBox="1"/>
          <p:nvPr/>
        </p:nvSpPr>
        <p:spPr>
          <a:xfrm>
            <a:off x="5790321" y="1767042"/>
            <a:ext cx="538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羊俊源</a:t>
            </a:r>
            <a:endParaRPr lang="zh-CN" altLang="en-US" sz="140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291922" y="2652701"/>
            <a:ext cx="1057730" cy="105773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41251" y="3073844"/>
            <a:ext cx="3590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田文</a:t>
            </a:r>
            <a:endParaRPr lang="zh-CN" altLang="en-US" sz="140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084418" y="4577349"/>
            <a:ext cx="1057730" cy="105773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POSans H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35" name="文本框 19"/>
          <p:cNvSpPr txBox="1"/>
          <p:nvPr/>
        </p:nvSpPr>
        <p:spPr>
          <a:xfrm>
            <a:off x="3362539" y="4998491"/>
            <a:ext cx="538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刘亦心</a:t>
            </a:r>
            <a:endParaRPr lang="zh-CN" altLang="en-US" sz="140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7" name="iṥlîḓè"/>
          <p:cNvSpPr txBox="1"/>
          <p:nvPr/>
        </p:nvSpPr>
        <p:spPr>
          <a:xfrm>
            <a:off x="8895514" y="2868165"/>
            <a:ext cx="2781621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用户认证模块（登录、注册、个人主页、编辑个人信息）、用户管理、用户活跃度分析、商品类别分布图表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8" name="iṥlîḓè"/>
          <p:cNvSpPr txBox="1"/>
          <p:nvPr/>
        </p:nvSpPr>
        <p:spPr>
          <a:xfrm>
            <a:off x="9304742" y="4783048"/>
            <a:ext cx="2372393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爬虫技术，负责两个网站数据的爬取，数据的清洗，数据的合并以及数据到数据库的配置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9" name="iṥlîḓè"/>
          <p:cNvSpPr txBox="1"/>
          <p:nvPr/>
        </p:nvSpPr>
        <p:spPr>
          <a:xfrm flipH="1">
            <a:off x="557963" y="4783048"/>
            <a:ext cx="2372393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商品比价模块的主页面，商品详情页面，商品列表展示页面，收藏栏，（用户端）图表栏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0" name="iṥlîḓè"/>
          <p:cNvSpPr txBox="1"/>
          <p:nvPr/>
        </p:nvSpPr>
        <p:spPr>
          <a:xfrm flipH="1">
            <a:off x="267824" y="2868165"/>
            <a:ext cx="2781621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动态模块，主要负责动态广场、个人动态、动态收藏夹、管理员端动态管理、动态推荐算法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1" name="iṥlîḓè"/>
          <p:cNvSpPr txBox="1"/>
          <p:nvPr/>
        </p:nvSpPr>
        <p:spPr>
          <a:xfrm>
            <a:off x="4659392" y="483211"/>
            <a:ext cx="2781621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ai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助手模块、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ai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价格趋势图表分析、日志管理、品牌管理、数据图表导出、服务器部署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2" grpId="0" animBg="1"/>
      <p:bldP spid="23" grpId="0"/>
      <p:bldP spid="25" grpId="0" animBg="1"/>
      <p:bldP spid="26" grpId="0" animBg="1"/>
      <p:bldP spid="27" grpId="0" animBg="1"/>
      <p:bldP spid="28" grpId="0" animBg="1"/>
      <p:bldP spid="29" grpId="0"/>
      <p:bldP spid="31" grpId="0" animBg="1"/>
      <p:bldP spid="32" grpId="0"/>
      <p:bldP spid="34" grpId="0" animBg="1"/>
      <p:bldP spid="35" grpId="0"/>
      <p:bldP spid="37" grpId="0"/>
      <p:bldP spid="38" grpId="0"/>
      <p:bldP spid="39" grpId="0"/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936fe54fcd1cc840c85e5f69dd2d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65" y="1254125"/>
            <a:ext cx="11033125" cy="4161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31950" y="295605"/>
            <a:ext cx="8128000" cy="70675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动态模块前端组件架构图</a:t>
            </a:r>
            <a:endParaRPr lang="zh-CN" altLang="en-US" sz="4000" b="1" spc="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4495" y="3760470"/>
            <a:ext cx="5981700" cy="33718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组件层专注于实现动态卡片、详情内容等具体功能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83805" y="1254040"/>
            <a:ext cx="4064000" cy="33718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页面层只负责页面整体布局和业务流程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91350" y="5224695"/>
            <a:ext cx="4064000" cy="58356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buClrTx/>
              <a:buSzTx/>
              <a:buFontTx/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工具层（如avatar.js、postsAPI.js）则负责头像处理、接口请求等通用逻辑。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>
            <p:custDataLst>
              <p:tags r:id="rId1"/>
            </p:custDataLst>
          </p:nvPr>
        </p:nvCxnSpPr>
        <p:spPr>
          <a:xfrm flipH="1">
            <a:off x="1538923" y="1992948"/>
            <a:ext cx="5080" cy="2384904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 flipV="1">
            <a:off x="6538913" y="3974783"/>
            <a:ext cx="0" cy="2383200"/>
          </a:xfrm>
          <a:prstGeom prst="line">
            <a:avLst/>
          </a:prstGeom>
          <a:ln w="25400">
            <a:gradFill>
              <a:gsLst>
                <a:gs pos="17000">
                  <a:schemeClr val="accent2">
                    <a:alpha val="0"/>
                  </a:schemeClr>
                </a:gs>
                <a:gs pos="61000">
                  <a:schemeClr val="accent2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五边形 12"/>
          <p:cNvSpPr/>
          <p:nvPr>
            <p:custDataLst>
              <p:tags r:id="rId3"/>
            </p:custDataLst>
          </p:nvPr>
        </p:nvSpPr>
        <p:spPr>
          <a:xfrm>
            <a:off x="695643" y="3925888"/>
            <a:ext cx="10800080" cy="496463"/>
          </a:xfrm>
          <a:prstGeom prst="homePlate">
            <a:avLst/>
          </a:prstGeom>
          <a:solidFill>
            <a:schemeClr val="accent1"/>
          </a:solidFill>
          <a:ln w="19050">
            <a:gradFill>
              <a:gsLst>
                <a:gs pos="20000">
                  <a:schemeClr val="accent1">
                    <a:alpha val="0"/>
                  </a:schemeClr>
                </a:gs>
                <a:gs pos="90000">
                  <a:schemeClr val="accent1">
                    <a:alpha val="10000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16" name="直接箭头连接符 15"/>
          <p:cNvCxnSpPr/>
          <p:nvPr>
            <p:custDataLst>
              <p:tags r:id="rId4"/>
            </p:custDataLst>
          </p:nvPr>
        </p:nvCxnSpPr>
        <p:spPr>
          <a:xfrm>
            <a:off x="695643" y="4174173"/>
            <a:ext cx="10569575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>
            <p:custDataLst>
              <p:tags r:id="rId5"/>
            </p:custDataLst>
          </p:nvPr>
        </p:nvSpPr>
        <p:spPr>
          <a:xfrm>
            <a:off x="1481138" y="4117658"/>
            <a:ext cx="93600" cy="946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19" name="椭圆 18"/>
          <p:cNvSpPr/>
          <p:nvPr>
            <p:custDataLst>
              <p:tags r:id="rId6"/>
            </p:custDataLst>
          </p:nvPr>
        </p:nvSpPr>
        <p:spPr>
          <a:xfrm>
            <a:off x="6483668" y="4117658"/>
            <a:ext cx="93600" cy="9464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1677035" y="2445385"/>
            <a:ext cx="10767695" cy="1171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“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冷启动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”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策略，推荐平台上的热门动态。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通过统计每条动态在近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30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天内的点赞、收藏、评论数，计算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“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热度分数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”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（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hot_score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）。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热度分数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=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点赞数</a:t>
            </a:r>
            <a:r>
              <a:rPr lang="en-US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 +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收藏数</a:t>
            </a:r>
            <a:r>
              <a:rPr lang="en-US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3 +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评论数</a:t>
            </a:r>
            <a:r>
              <a:rPr lang="en-US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×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按热度分数和发布时间排序，优先推荐高热度、最新的动态。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流程图: 延期 20"/>
          <p:cNvSpPr/>
          <p:nvPr>
            <p:custDataLst>
              <p:tags r:id="rId8"/>
            </p:custDataLst>
          </p:nvPr>
        </p:nvSpPr>
        <p:spPr>
          <a:xfrm>
            <a:off x="1544003" y="1990408"/>
            <a:ext cx="475200" cy="507532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2290128" y="2051368"/>
            <a:ext cx="3805200" cy="3852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新用户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0"/>
            </p:custDataLst>
          </p:nvPr>
        </p:nvSpPr>
        <p:spPr>
          <a:xfrm>
            <a:off x="6630988" y="3784283"/>
            <a:ext cx="4417200" cy="11709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采用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协同过滤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算法，推荐与其兴趣相关的动态。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流程图: 延期 26"/>
          <p:cNvSpPr/>
          <p:nvPr>
            <p:custDataLst>
              <p:tags r:id="rId11"/>
            </p:custDataLst>
          </p:nvPr>
        </p:nvSpPr>
        <p:spPr>
          <a:xfrm>
            <a:off x="6550343" y="5850573"/>
            <a:ext cx="475200" cy="507532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2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2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2"/>
            </p:custDataLst>
          </p:nvPr>
        </p:nvSpPr>
        <p:spPr>
          <a:xfrm>
            <a:off x="7297738" y="5911533"/>
            <a:ext cx="3805201" cy="385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</a:rPr>
              <a:t>老用户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1455" y="263855"/>
            <a:ext cx="8128000" cy="13220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/>
            <a:r>
              <a:rPr lang="zh-CN" altLang="en-US" sz="40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模块亮点：基于协同过滤算法和冷启动策略的推荐算法</a:t>
            </a:r>
            <a:endParaRPr lang="zh-CN" altLang="en-US" sz="3600" b="1" spc="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2245" y="5004435"/>
            <a:ext cx="54521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读取预先编写的SQL脚本（recommend_posts.sql），根据用户历史行为数据，计算与其兴趣相似的动态进行推荐。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只执行协同过滤相关SQL，避免重复冷启动逻辑。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7a5c245a7a04d3a7a527e99d0486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388620"/>
            <a:ext cx="9632950" cy="2044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793" b="14919"/>
          <a:stretch>
            <a:fillRect/>
          </a:stretch>
        </p:blipFill>
        <p:spPr>
          <a:xfrm>
            <a:off x="1169035" y="2433320"/>
            <a:ext cx="5899785" cy="42551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37425" y="2646595"/>
            <a:ext cx="4064000" cy="37846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 defTabSz="457200">
              <a:lnSpc>
                <a:spcPct val="15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前端逻辑概述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 defTabSz="457200">
              <a:lnSpc>
                <a:spcPct val="15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页面层（SquarePage.vue）加载时，渲染子组件TrendingList.vue。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 defTabSz="457200">
              <a:lnSpc>
                <a:spcPct val="15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TrendingList.vue（子组件）在onMounted时自动调用postsAPI.getRecommendPosts()，获取推荐动态。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 defTabSz="457200">
              <a:lnSpc>
                <a:spcPct val="15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获取到的数据存入trendingPosts，渲染推荐列表。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 defTabSz="457200">
              <a:lnSpc>
                <a:spcPct val="150000"/>
              </a:lnSpc>
              <a:buClrTx/>
              <a:buSzTx/>
              <a:buNone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用户点击推荐项时，子组件通过事件emit通知父组件，父组件决定是否弹出详情等操作。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83715" y="272745"/>
            <a:ext cx="8128000" cy="70675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lstStyle/>
          <a:p>
            <a:pPr algn="l">
              <a:buClrTx/>
              <a:buSzTx/>
              <a:buFontTx/>
            </a:pPr>
            <a:r>
              <a:rPr lang="zh-CN" altLang="en-US" sz="40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动态推荐算法流程图</a:t>
            </a:r>
            <a:endParaRPr lang="zh-CN" altLang="en-US" sz="4000" b="1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861060"/>
            <a:ext cx="9562465" cy="59924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商品比价模块：类图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4" name="img-jpg"/>
          <p:cNvSpPr/>
          <p:nvPr/>
        </p:nvSpPr>
        <p:spPr>
          <a:xfrm>
            <a:off x="1663652" y="1818098"/>
            <a:ext cx="3312000" cy="3121035"/>
          </a:xfrm>
          <a:prstGeom prst="rect">
            <a:avLst/>
          </a:prstGeom>
          <a:blipFill rotWithShape="1">
            <a:blip r:embed="rId1"/>
            <a:stretch>
              <a:fillRect r="100000"/>
            </a:stretch>
          </a:blip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2" y="984155"/>
            <a:ext cx="11285620" cy="572144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商品比价模块：浏览、搜索、收藏与推荐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4" name="img-jpg"/>
          <p:cNvSpPr/>
          <p:nvPr/>
        </p:nvSpPr>
        <p:spPr>
          <a:xfrm>
            <a:off x="1663652" y="1818098"/>
            <a:ext cx="3312000" cy="3121035"/>
          </a:xfrm>
          <a:prstGeom prst="rect">
            <a:avLst/>
          </a:prstGeom>
          <a:blipFill rotWithShape="1">
            <a:blip r:embed="rId1"/>
            <a:stretch>
              <a:fillRect r="100000"/>
            </a:stretch>
          </a:blip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MH_SubTitle_1"/>
          <p:cNvSpPr/>
          <p:nvPr/>
        </p:nvSpPr>
        <p:spPr>
          <a:xfrm>
            <a:off x="1428847" y="1894582"/>
            <a:ext cx="3776199" cy="362369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用户点击卡片后可以浏览商品详情，包括商品简介、平台、价格、历史最高</a:t>
            </a:r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/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最低</a:t>
            </a:r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/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平均价格和近七天价格走势图。</a:t>
            </a:r>
            <a:endParaRPr lang="en-US" altLang="zh-CN" sz="1865" b="1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ea typeface="阿里巴巴普惠体" pitchFamily="34" charset="-122"/>
            </a:endParaRPr>
          </a:p>
          <a:p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用户可在首页（</a:t>
            </a:r>
            <a:r>
              <a:rPr lang="en-US" altLang="zh-CN" sz="1865" b="1" dirty="0" err="1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Home.vue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）或收藏页（</a:t>
            </a:r>
            <a:r>
              <a:rPr lang="en-US" altLang="zh-CN" sz="1865" b="1" dirty="0" err="1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Favorites.vue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）输入关键词，快速检索商品。</a:t>
            </a:r>
            <a:endParaRPr lang="zh-CN" altLang="en-US" sz="1865" b="1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ea typeface="阿里巴巴普惠体" pitchFamily="34" charset="-122"/>
            </a:endParaRPr>
          </a:p>
          <a:p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后端 </a:t>
            </a:r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/product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 模块提供 </a:t>
            </a:r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RESTful 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搜索接口，支持关键词、品牌、分页等多条件查询。</a:t>
            </a:r>
            <a:endParaRPr lang="zh-CN" altLang="en-US" sz="1865" b="1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ea typeface="阿里巴巴普惠体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zh-CN" sz="1865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00" y="1534544"/>
            <a:ext cx="3086367" cy="4671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51" y="124593"/>
            <a:ext cx="2095682" cy="6508044"/>
          </a:xfrm>
          <a:prstGeom prst="rect">
            <a:avLst/>
          </a:prstGeom>
        </p:spPr>
      </p:pic>
      <p:sp>
        <p:nvSpPr>
          <p:cNvPr id="12" name="MH_Other_1"/>
          <p:cNvSpPr/>
          <p:nvPr/>
        </p:nvSpPr>
        <p:spPr>
          <a:xfrm>
            <a:off x="1428847" y="1534544"/>
            <a:ext cx="3844131" cy="4430442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>
            <a:solidFill>
              <a:srgbClr val="E0E0E0"/>
            </a:solidFill>
          </a:ln>
          <a:effectLst>
            <a:outerShdw blurRad="50800" dist="63500" dir="27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商品比价模块：图表与</a:t>
            </a:r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ea typeface="思源宋体 CN Heavy" pitchFamily="34" charset="-122"/>
              </a:rPr>
              <a:t>多算法融合的价格预测</a:t>
            </a:r>
            <a:endParaRPr lang="zh-CN" altLang="en-US" sz="2800" b="1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ea typeface="思源宋体 CN Heavy" pitchFamily="34" charset="-122"/>
            </a:endParaRPr>
          </a:p>
        </p:txBody>
      </p:sp>
      <p:sp>
        <p:nvSpPr>
          <p:cNvPr id="3" name="MH_Other_1"/>
          <p:cNvSpPr/>
          <p:nvPr/>
        </p:nvSpPr>
        <p:spPr>
          <a:xfrm>
            <a:off x="358141" y="1563299"/>
            <a:ext cx="3844131" cy="4401689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>
            <a:solidFill>
              <a:srgbClr val="E0E0E0"/>
            </a:solidFill>
          </a:ln>
          <a:effectLst>
            <a:outerShdw blurRad="50800" dist="63500" dir="27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MH_SubTitle_1"/>
          <p:cNvSpPr/>
          <p:nvPr/>
        </p:nvSpPr>
        <p:spPr>
          <a:xfrm>
            <a:off x="465886" y="1563300"/>
            <a:ext cx="3736386" cy="42097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1.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在商品详情页（</a:t>
            </a:r>
            <a:r>
              <a:rPr lang="en-US" altLang="zh-CN" sz="1865" b="1" dirty="0" err="1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Detail.vue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）和价格趋势页（</a:t>
            </a:r>
            <a:r>
              <a:rPr lang="en-US" altLang="zh-CN" sz="1865" b="1" dirty="0" err="1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Chart.vue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），用户可查看商品历史价格曲线。</a:t>
            </a:r>
            <a:endParaRPr lang="zh-CN" altLang="en-US" sz="1865" b="1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ea typeface="阿里巴巴普惠体" pitchFamily="34" charset="-122"/>
            </a:endParaRPr>
          </a:p>
          <a:p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后端 </a:t>
            </a:r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/price 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模块提供历史价格数据接口，前端用 </a:t>
            </a:r>
            <a:r>
              <a:rPr lang="en-US" altLang="zh-CN" sz="1865" b="1" dirty="0" err="1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ECharts</a:t>
            </a:r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/</a:t>
            </a:r>
            <a:r>
              <a:rPr lang="en-US" altLang="zh-CN" sz="1865" b="1" dirty="0" err="1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VueChart</a:t>
            </a:r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 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渲染折线图。</a:t>
            </a:r>
            <a:endParaRPr lang="en-US" altLang="zh-CN" sz="1865" b="1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ea typeface="阿里巴巴普惠体" pitchFamily="34" charset="-122"/>
            </a:endParaRPr>
          </a:p>
          <a:p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2.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用户在价格趋势页可查看未来价格预测及多算法预测结果对比。</a:t>
            </a:r>
            <a:endParaRPr lang="zh-CN" altLang="en-US" sz="1865" b="1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ea typeface="阿里巴巴普惠体" pitchFamily="34" charset="-122"/>
            </a:endParaRPr>
          </a:p>
          <a:p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后端 </a:t>
            </a:r>
            <a:r>
              <a:rPr lang="en-US" altLang="zh-CN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predictionService.js 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实现多种时间序列预测算法，融合结果并返回置信度。</a:t>
            </a:r>
            <a:endParaRPr lang="zh-CN" altLang="en-US" sz="1865" b="1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ea typeface="阿里巴巴普惠体" pitchFamily="34" charset="-122"/>
            </a:endParaRPr>
          </a:p>
          <a:p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前端 </a:t>
            </a:r>
            <a:r>
              <a:rPr lang="en-US" altLang="zh-CN" sz="1865" b="1" dirty="0" err="1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Chart.vue</a:t>
            </a:r>
            <a:r>
              <a:rPr lang="zh-CN" altLang="en-US" sz="1865" b="1" dirty="0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ea typeface="阿里巴巴普惠体" pitchFamily="34" charset="-122"/>
              </a:rPr>
              <a:t>以数据形式直观展示预测结果和置信度。</a:t>
            </a:r>
            <a:endParaRPr lang="zh-CN" altLang="en-US" sz="1865" b="1" dirty="0">
              <a:solidFill>
                <a:schemeClr val="accent2"/>
              </a:solidFill>
              <a:uFill>
                <a:solidFill>
                  <a:schemeClr val="accent2"/>
                </a:solidFill>
              </a:uFill>
              <a:ea typeface="阿里巴巴普惠体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zh-CN" sz="1865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6276" y="1133721"/>
            <a:ext cx="7089924" cy="526084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724525" y="3429000"/>
            <a:ext cx="5389880" cy="281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05865" y="358775"/>
            <a:ext cx="100933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爬虫模块：对拼多多网页版和苏宁易购网站的商品数据爬取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8220" y="1163320"/>
            <a:ext cx="4269740" cy="5442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爬取技术：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en-US" altLang="zh-CN" b="1">
                <a:solidFill>
                  <a:schemeClr val="accent1"/>
                </a:solidFill>
              </a:rPr>
              <a:t>1. Selenium </a:t>
            </a:r>
            <a:r>
              <a:rPr lang="zh-CN" altLang="en-US" b="1">
                <a:solidFill>
                  <a:schemeClr val="accent1"/>
                </a:solidFill>
              </a:rPr>
              <a:t>自动化浏览器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zh-CN" altLang="en-US" b="1">
                <a:solidFill>
                  <a:schemeClr val="accent1"/>
                </a:solidFill>
              </a:rPr>
              <a:t>用途：用于模拟真实用户在浏览器中的操作，抓取拼多多等需要登录、反爬较强的网站数据。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en-US" altLang="zh-CN" b="1">
                <a:solidFill>
                  <a:schemeClr val="accent1"/>
                </a:solidFill>
              </a:rPr>
              <a:t>2. Requests </a:t>
            </a:r>
            <a:r>
              <a:rPr lang="zh-CN" altLang="en-US" b="1">
                <a:solidFill>
                  <a:schemeClr val="accent1"/>
                </a:solidFill>
              </a:rPr>
              <a:t>网络请求库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zh-CN" altLang="en-US" b="1">
                <a:solidFill>
                  <a:schemeClr val="accent1"/>
                </a:solidFill>
              </a:rPr>
              <a:t>用途：用于对部分接口或页面直接发起</a:t>
            </a:r>
            <a:r>
              <a:rPr lang="en-US" altLang="zh-CN" b="1">
                <a:solidFill>
                  <a:schemeClr val="accent1"/>
                </a:solidFill>
              </a:rPr>
              <a:t> HTTP </a:t>
            </a:r>
            <a:r>
              <a:rPr lang="zh-CN" altLang="en-US" b="1">
                <a:solidFill>
                  <a:schemeClr val="accent1"/>
                </a:solidFill>
              </a:rPr>
              <a:t>请求（如部分静态页面或接口）。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en-US" altLang="zh-CN" b="1">
                <a:solidFill>
                  <a:schemeClr val="accent1"/>
                </a:solidFill>
              </a:rPr>
              <a:t> 3.</a:t>
            </a:r>
            <a:r>
              <a:rPr lang="zh-CN" altLang="en-US" b="1">
                <a:solidFill>
                  <a:schemeClr val="accent1"/>
                </a:solidFill>
              </a:rPr>
              <a:t>数据清洗与处理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zh-CN" altLang="en-US" b="1">
                <a:solidFill>
                  <a:schemeClr val="accent1"/>
                </a:solidFill>
              </a:rPr>
              <a:t>用途：对抓取到的原始数据进行清洗、格式化，保证数据一致性。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en-US" altLang="zh-CN" b="1">
                <a:solidFill>
                  <a:schemeClr val="accent1"/>
                </a:solidFill>
              </a:rPr>
              <a:t>4.CSV </a:t>
            </a:r>
            <a:r>
              <a:rPr lang="zh-CN" altLang="en-US" b="1">
                <a:solidFill>
                  <a:schemeClr val="accent1"/>
                </a:solidFill>
              </a:rPr>
              <a:t>文件读写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zh-CN" altLang="en-US" b="1">
                <a:solidFill>
                  <a:schemeClr val="accent1"/>
                </a:solidFill>
              </a:rPr>
              <a:t>用途：将抓取和混合后的商品数据保存为</a:t>
            </a:r>
            <a:r>
              <a:rPr lang="en-US" altLang="zh-CN" b="1">
                <a:solidFill>
                  <a:schemeClr val="accent1"/>
                </a:solidFill>
              </a:rPr>
              <a:t> CSV </a:t>
            </a:r>
            <a:r>
              <a:rPr lang="zh-CN" altLang="en-US" b="1">
                <a:solidFill>
                  <a:schemeClr val="accent1"/>
                </a:solidFill>
              </a:rPr>
              <a:t>文件，便于后续分析或导入数据库。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en-US" altLang="zh-CN" b="1">
                <a:solidFill>
                  <a:schemeClr val="accent1"/>
                </a:solidFill>
              </a:rPr>
              <a:t>5. Django ORM </a:t>
            </a:r>
            <a:r>
              <a:rPr lang="zh-CN" altLang="en-US" b="1">
                <a:solidFill>
                  <a:schemeClr val="accent1"/>
                </a:solidFill>
              </a:rPr>
              <a:t>数据库操作</a:t>
            </a:r>
            <a:endParaRPr lang="zh-CN" altLang="en-US" b="1">
              <a:solidFill>
                <a:schemeClr val="accent1"/>
              </a:solidFill>
            </a:endParaRPr>
          </a:p>
          <a:p>
            <a:r>
              <a:rPr lang="zh-CN" altLang="en-US" b="1">
                <a:solidFill>
                  <a:schemeClr val="accent1"/>
                </a:solidFill>
              </a:rPr>
              <a:t>用途：将最终的数据导入到</a:t>
            </a:r>
            <a:r>
              <a:rPr lang="en-US" altLang="zh-CN" b="1">
                <a:solidFill>
                  <a:schemeClr val="accent1"/>
                </a:solidFill>
              </a:rPr>
              <a:t> MySQL </a:t>
            </a:r>
            <a:r>
              <a:rPr lang="zh-CN" altLang="en-US" b="1">
                <a:solidFill>
                  <a:schemeClr val="accent1"/>
                </a:solidFill>
              </a:rPr>
              <a:t>数据库中，便于后续查询和管理。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77255" y="1163320"/>
            <a:ext cx="4476115" cy="2741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辅助技术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Cookies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持久化：用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pickle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保存和加载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cookies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，避免频繁登录。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随机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User-Agent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：模拟不同设备和浏览器，降低被反爬概率。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时间戳与日期处理：用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datetime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记录抓取时间。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6780" y="4187190"/>
            <a:ext cx="4445635" cy="1581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流程：爬虫爬取数据后经过清洗和比对合成在一起，生成一个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csv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文件，通过</a:t>
            </a: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Django ORM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数据库操作，在数据库生成一个储存数据的表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872105" y="347980"/>
            <a:ext cx="5868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苏宁易购爬虫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的自定义浏览器封装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310" y="1322070"/>
            <a:ext cx="9191625" cy="3800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97710" y="5574665"/>
            <a:ext cx="76168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反检测配置，让网站无法检测到是自动化浏览器，避免被网站识别为爬虫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620" y="1525270"/>
            <a:ext cx="8620125" cy="2828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8395" y="815340"/>
            <a:ext cx="207581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拼多多爬虫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18485" y="4944110"/>
            <a:ext cx="571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保存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cookies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解决登录反爬，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selenium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进行浏览器模拟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s://ppt-qn.molishe.com/cover-prod1/580/assets/ppt/media/image2.png?imageView2/0/w/1920/h/10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3560000">
            <a:off x="3598194" y="2264569"/>
            <a:ext cx="908903" cy="4178718"/>
          </a:xfrm>
          <a:prstGeom prst="rect">
            <a:avLst/>
          </a:prstGeom>
        </p:spPr>
      </p:pic>
      <p:pic>
        <p:nvPicPr>
          <p:cNvPr id="3" name="Picture 8" descr="https://ppt-qn.molishe.com/cover-prod1/580/assets/ppt/media/image2.png?imageView2/0/w/1920/h/10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3560000">
            <a:off x="6804255" y="-161472"/>
            <a:ext cx="908903" cy="2551241"/>
          </a:xfrm>
          <a:prstGeom prst="rect">
            <a:avLst/>
          </a:prstGeom>
        </p:spPr>
      </p:pic>
      <p:sp>
        <p:nvSpPr>
          <p:cNvPr id="4" name="圆角矩形 142"/>
          <p:cNvSpPr/>
          <p:nvPr/>
        </p:nvSpPr>
        <p:spPr>
          <a:xfrm rot="2700000">
            <a:off x="1622026" y="-4173115"/>
            <a:ext cx="6705600" cy="4490568"/>
          </a:xfrm>
          <a:prstGeom prst="roundRect">
            <a:avLst>
              <a:gd name="adj" fmla="val 16667"/>
            </a:avLst>
          </a:prstGeom>
          <a:solidFill>
            <a:schemeClr val="accent1">
              <a:lumMod val="100000"/>
            </a:schemeClr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img-jpg"/>
          <p:cNvSpPr/>
          <p:nvPr/>
        </p:nvSpPr>
        <p:spPr>
          <a:xfrm rot="2700000">
            <a:off x="-1251367" y="-687430"/>
            <a:ext cx="5989687" cy="5109657"/>
          </a:xfrm>
          <a:prstGeom prst="roundRect">
            <a:avLst>
              <a:gd name="adj" fmla="val 16667"/>
            </a:avLst>
          </a:prstGeom>
          <a:blipFill rotWithShape="1">
            <a:blip r:embed="rId2"/>
            <a:stretch>
              <a:fillRect t="11998" b="-23998"/>
            </a:stretch>
          </a:blipFill>
          <a:effectLst>
            <a:outerShdw blurRad="38100" dist="63500" dir="5400000" algn="bl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6" name="圆角矩形 148"/>
          <p:cNvSpPr/>
          <p:nvPr/>
        </p:nvSpPr>
        <p:spPr>
          <a:xfrm rot="2700000">
            <a:off x="-1605123" y="-209402"/>
            <a:ext cx="3156781" cy="3122201"/>
          </a:xfrm>
          <a:prstGeom prst="roundRect">
            <a:avLst>
              <a:gd name="adj" fmla="val 22955"/>
            </a:avLst>
          </a:prstGeom>
          <a:solidFill>
            <a:schemeClr val="bg1"/>
          </a:solidFill>
          <a:effectLst>
            <a:outerShdw blurRad="38100" dist="63500" dir="2700000" algn="b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7" name="任意多边形 141"/>
          <p:cNvSpPr/>
          <p:nvPr/>
        </p:nvSpPr>
        <p:spPr>
          <a:xfrm rot="2700000">
            <a:off x="-1776270" y="-1393125"/>
            <a:ext cx="6705600" cy="5850805"/>
          </a:xfrm>
          <a:custGeom>
            <a:avLst/>
            <a:gdLst/>
            <a:ahLst/>
            <a:cxnLst/>
            <a:rect l="l" t="t" r="r" b="b"/>
            <a:pathLst>
              <a:path w="6705600" h="5850805">
                <a:moveTo>
                  <a:pt x="32371" y="0"/>
                </a:moveTo>
                <a:lnTo>
                  <a:pt x="32371" y="2975571"/>
                </a:lnTo>
                <a:cubicBezTo>
                  <a:pt x="32371" y="3592817"/>
                  <a:pt x="532747" y="4093193"/>
                  <a:pt x="1149993" y="4093193"/>
                </a:cubicBezTo>
                <a:lnTo>
                  <a:pt x="5620349" y="4093193"/>
                </a:lnTo>
                <a:cubicBezTo>
                  <a:pt x="6121861" y="4093193"/>
                  <a:pt x="6546221" y="3762867"/>
                  <a:pt x="6687725" y="3307917"/>
                </a:cubicBezTo>
                <a:lnTo>
                  <a:pt x="6705600" y="3238398"/>
                </a:lnTo>
                <a:lnTo>
                  <a:pt x="6705600" y="4733183"/>
                </a:lnTo>
                <a:cubicBezTo>
                  <a:pt x="6705600" y="5350429"/>
                  <a:pt x="6205224" y="5850805"/>
                  <a:pt x="5587978" y="5850805"/>
                </a:cubicBezTo>
                <a:lnTo>
                  <a:pt x="1117622" y="5850805"/>
                </a:lnTo>
                <a:cubicBezTo>
                  <a:pt x="500376" y="5850805"/>
                  <a:pt x="0" y="5350429"/>
                  <a:pt x="0" y="4733183"/>
                </a:cubicBezTo>
                <a:lnTo>
                  <a:pt x="0" y="262827"/>
                </a:lnTo>
                <a:cubicBezTo>
                  <a:pt x="0" y="185671"/>
                  <a:pt x="7819" y="110342"/>
                  <a:pt x="22706" y="37587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effectLst>
            <a:outerShdw blurRad="38100" dist="63500" dir="5400000" algn="bl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8" name="任意多边形 147"/>
          <p:cNvSpPr/>
          <p:nvPr/>
        </p:nvSpPr>
        <p:spPr>
          <a:xfrm rot="8100000" flipH="1">
            <a:off x="767957" y="3524949"/>
            <a:ext cx="2216728" cy="1737358"/>
          </a:xfrm>
          <a:custGeom>
            <a:avLst/>
            <a:gdLst/>
            <a:ahLst/>
            <a:cxnLst/>
            <a:rect l="l" t="t" r="r" b="b"/>
            <a:pathLst>
              <a:path w="3029108" h="1455025">
                <a:moveTo>
                  <a:pt x="3029108" y="0"/>
                </a:moveTo>
                <a:lnTo>
                  <a:pt x="3009345" y="3017"/>
                </a:lnTo>
                <a:cubicBezTo>
                  <a:pt x="2639891" y="78618"/>
                  <a:pt x="2361973" y="405511"/>
                  <a:pt x="2361974" y="797314"/>
                </a:cubicBezTo>
                <a:cubicBezTo>
                  <a:pt x="2361878" y="1004257"/>
                  <a:pt x="2361782" y="1211198"/>
                  <a:pt x="2361686" y="1418141"/>
                </a:cubicBezTo>
                <a:cubicBezTo>
                  <a:pt x="2357342" y="1430338"/>
                  <a:pt x="2315151" y="1450834"/>
                  <a:pt x="2278807" y="1449496"/>
                </a:cubicBezTo>
                <a:lnTo>
                  <a:pt x="0" y="1455025"/>
                </a:lnTo>
                <a:lnTo>
                  <a:pt x="0" y="810770"/>
                </a:lnTo>
                <a:cubicBezTo>
                  <a:pt x="0" y="362995"/>
                  <a:pt x="362994" y="0"/>
                  <a:pt x="810770" y="0"/>
                </a:cubicBezTo>
                <a:close/>
              </a:path>
            </a:pathLst>
          </a:custGeom>
          <a:gradFill flip="y" rotWithShape="1">
            <a:gsLst>
              <a:gs pos="0">
                <a:schemeClr val="bg1">
                  <a:alpha val="0"/>
                </a:schemeClr>
              </a:gs>
              <a:gs pos="71000">
                <a:schemeClr val="bg1">
                  <a:alpha val="3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9" name="矩形 2"/>
          <p:cNvSpPr/>
          <p:nvPr/>
        </p:nvSpPr>
        <p:spPr>
          <a:xfrm>
            <a:off x="2819869" y="5101618"/>
            <a:ext cx="2795962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7200" b="1" u="none" dirty="0">
                <a:solidFill>
                  <a:schemeClr val="accent1">
                    <a:lumMod val="100000"/>
                  </a:schemeClr>
                </a:solidFill>
                <a:uFill>
                  <a:solidFill>
                    <a:schemeClr val="accent1">
                      <a:lumMod val="100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目录</a:t>
            </a:r>
            <a:endParaRPr lang="zh-CN" sz="72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2" name="文本框 5"/>
          <p:cNvSpPr/>
          <p:nvPr/>
        </p:nvSpPr>
        <p:spPr>
          <a:xfrm>
            <a:off x="6437453" y="2485152"/>
            <a:ext cx="4109094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项目架构</a:t>
            </a:r>
            <a:endParaRPr lang="zh-CN" sz="2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3" name="文本框 6"/>
          <p:cNvSpPr/>
          <p:nvPr/>
        </p:nvSpPr>
        <p:spPr>
          <a:xfrm>
            <a:off x="10030911" y="2355794"/>
            <a:ext cx="2099476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600" u="non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0</a:t>
            </a:r>
            <a:r>
              <a:rPr lang="en-US" altLang="zh-CN" sz="3600" u="non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1</a:t>
            </a:r>
            <a:endParaRPr lang="zh-CN" sz="36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4" name="文本框 7"/>
          <p:cNvSpPr/>
          <p:nvPr/>
        </p:nvSpPr>
        <p:spPr>
          <a:xfrm>
            <a:off x="6437453" y="3306760"/>
            <a:ext cx="4327062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功能呈现</a:t>
            </a:r>
            <a:endParaRPr lang="zh-CN" sz="2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5" name="文本框 8"/>
          <p:cNvSpPr/>
          <p:nvPr/>
        </p:nvSpPr>
        <p:spPr>
          <a:xfrm>
            <a:off x="10030911" y="3177402"/>
            <a:ext cx="2099476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600" u="non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0</a:t>
            </a:r>
            <a:r>
              <a:rPr lang="en-US" altLang="zh-CN" sz="3600" u="non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2</a:t>
            </a:r>
            <a:endParaRPr lang="zh-CN" sz="36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7" name="文本框 10"/>
          <p:cNvSpPr/>
          <p:nvPr/>
        </p:nvSpPr>
        <p:spPr>
          <a:xfrm>
            <a:off x="10030911" y="3999010"/>
            <a:ext cx="2099476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600" u="non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0</a:t>
            </a:r>
            <a:r>
              <a:rPr lang="en-US" altLang="zh-CN" sz="3600" u="non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3</a:t>
            </a:r>
            <a:endParaRPr lang="zh-CN" sz="36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8" name="文本框 11"/>
          <p:cNvSpPr/>
          <p:nvPr/>
        </p:nvSpPr>
        <p:spPr>
          <a:xfrm>
            <a:off x="6426800" y="4177168"/>
            <a:ext cx="4109094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亮点呈现</a:t>
            </a:r>
            <a:endParaRPr lang="zh-CN" sz="2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9" name="文本框 12"/>
          <p:cNvSpPr/>
          <p:nvPr/>
        </p:nvSpPr>
        <p:spPr>
          <a:xfrm>
            <a:off x="10030911" y="4820618"/>
            <a:ext cx="2099476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600" u="non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0</a:t>
            </a:r>
            <a:r>
              <a:rPr lang="en-US" altLang="zh-CN" sz="3600" u="non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4</a:t>
            </a:r>
            <a:endParaRPr lang="zh-CN" sz="36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0" name="文本框 13"/>
          <p:cNvSpPr/>
          <p:nvPr/>
        </p:nvSpPr>
        <p:spPr>
          <a:xfrm>
            <a:off x="6426800" y="4950943"/>
            <a:ext cx="4109094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r>
              <a:rPr lang="zh-CN" altLang="en-US" sz="20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代码讲解</a:t>
            </a:r>
            <a:endParaRPr lang="zh-CN" sz="2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2" name="直接连接符 15"/>
          <p:cNvSpPr/>
          <p:nvPr/>
        </p:nvSpPr>
        <p:spPr>
          <a:xfrm rot="10800000">
            <a:off x="6426800" y="2282884"/>
            <a:ext cx="5219556" cy="0"/>
          </a:xfrm>
          <a:prstGeom prst="line">
            <a:avLst/>
          </a:prstGeom>
          <a:noFill/>
          <a:ln w="12700" cap="flat">
            <a:solidFill>
              <a:schemeClr val="accent1">
                <a:alpha val="14000"/>
                <a:lumMod val="100000"/>
              </a:schemeClr>
            </a:solidFill>
            <a:prstDash val="solid"/>
          </a:ln>
        </p:spPr>
      </p:sp>
      <p:sp>
        <p:nvSpPr>
          <p:cNvPr id="23" name="直接连接符 16"/>
          <p:cNvSpPr/>
          <p:nvPr/>
        </p:nvSpPr>
        <p:spPr>
          <a:xfrm rot="10800000">
            <a:off x="6426800" y="3107068"/>
            <a:ext cx="5219556" cy="0"/>
          </a:xfrm>
          <a:prstGeom prst="line">
            <a:avLst/>
          </a:prstGeom>
          <a:noFill/>
          <a:ln w="12700" cap="flat">
            <a:solidFill>
              <a:schemeClr val="accent1">
                <a:alpha val="14000"/>
                <a:lumMod val="100000"/>
              </a:schemeClr>
            </a:solidFill>
            <a:prstDash val="solid"/>
          </a:ln>
        </p:spPr>
      </p:sp>
      <p:sp>
        <p:nvSpPr>
          <p:cNvPr id="24" name="直接连接符 17"/>
          <p:cNvSpPr/>
          <p:nvPr/>
        </p:nvSpPr>
        <p:spPr>
          <a:xfrm rot="10800000">
            <a:off x="6426800" y="3937602"/>
            <a:ext cx="5219556" cy="0"/>
          </a:xfrm>
          <a:prstGeom prst="line">
            <a:avLst/>
          </a:prstGeom>
          <a:noFill/>
          <a:ln w="9525" cap="flat">
            <a:noFill/>
            <a:prstDash val="solid"/>
          </a:ln>
        </p:spPr>
      </p:sp>
      <p:sp>
        <p:nvSpPr>
          <p:cNvPr id="25" name="直接连接符 18"/>
          <p:cNvSpPr/>
          <p:nvPr/>
        </p:nvSpPr>
        <p:spPr>
          <a:xfrm rot="10800000">
            <a:off x="6426800" y="4755436"/>
            <a:ext cx="5219556" cy="0"/>
          </a:xfrm>
          <a:prstGeom prst="line">
            <a:avLst/>
          </a:prstGeom>
          <a:noFill/>
          <a:ln w="12700" cap="flat">
            <a:solidFill>
              <a:schemeClr val="accent1">
                <a:alpha val="14000"/>
                <a:lumMod val="100000"/>
              </a:schemeClr>
            </a:solidFill>
            <a:prstDash val="solid"/>
          </a:ln>
        </p:spPr>
      </p:sp>
      <p:sp>
        <p:nvSpPr>
          <p:cNvPr id="26" name="直接连接符 19"/>
          <p:cNvSpPr/>
          <p:nvPr/>
        </p:nvSpPr>
        <p:spPr>
          <a:xfrm rot="10800000">
            <a:off x="6426800" y="5579620"/>
            <a:ext cx="5219556" cy="0"/>
          </a:xfrm>
          <a:prstGeom prst="line">
            <a:avLst/>
          </a:prstGeom>
          <a:noFill/>
          <a:ln w="12700" cap="flat">
            <a:solidFill>
              <a:schemeClr val="accent1">
                <a:alpha val="14000"/>
                <a:lumMod val="100000"/>
              </a:schemeClr>
            </a:solidFill>
            <a:prstDash val="solid"/>
          </a:ln>
        </p:spPr>
      </p:sp>
      <p:sp>
        <p:nvSpPr>
          <p:cNvPr id="31" name="直接连接符 18"/>
          <p:cNvSpPr/>
          <p:nvPr/>
        </p:nvSpPr>
        <p:spPr>
          <a:xfrm rot="10800000">
            <a:off x="6426800" y="3999010"/>
            <a:ext cx="5219556" cy="0"/>
          </a:xfrm>
          <a:prstGeom prst="line">
            <a:avLst/>
          </a:prstGeom>
          <a:noFill/>
          <a:ln w="12700" cap="flat">
            <a:solidFill>
              <a:schemeClr val="accent1">
                <a:alpha val="14000"/>
                <a:lumMod val="100000"/>
              </a:schemeClr>
            </a:solidFill>
            <a:prstDash val="solid"/>
          </a:ln>
        </p:spPr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5125" y="1355725"/>
            <a:ext cx="8401050" cy="5124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83940" y="478155"/>
            <a:ext cx="3965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智能商品匹配筛选商品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r>
              <a:rPr lang="en-US" altLang="zh-CN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Ai</a:t>
            </a:r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相关模块功能流程图：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4" name="img-jpg"/>
          <p:cNvSpPr/>
          <p:nvPr/>
        </p:nvSpPr>
        <p:spPr>
          <a:xfrm>
            <a:off x="1663652" y="1818098"/>
            <a:ext cx="3312000" cy="3121035"/>
          </a:xfrm>
          <a:prstGeom prst="rect">
            <a:avLst/>
          </a:prstGeom>
          <a:blipFill rotWithShape="1">
            <a:blip r:embed="rId1"/>
            <a:stretch>
              <a:fillRect r="100000"/>
            </a:stretch>
          </a:blip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1" y="5233451"/>
            <a:ext cx="11616849" cy="7295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4" y="1159016"/>
            <a:ext cx="6840973" cy="37801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Ai</a:t>
            </a:r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聊天</a:t>
            </a: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模块：</a:t>
            </a:r>
            <a:endParaRPr lang="en-US" altLang="zh-CN" sz="2800" b="1" u="none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altLang="zh-CN" sz="2800" b="1" u="none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悬浮可拖拽的</a:t>
            </a:r>
            <a:r>
              <a:rPr lang="en-US" altLang="zh-CN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AI</a:t>
            </a: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助手按钮</a:t>
            </a:r>
            <a:endParaRPr lang="zh-CN" altLang="en-US" sz="2800" b="1" u="none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zh-CN" altLang="en-US" sz="2800" b="1" u="none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点击展开聊天对话框</a:t>
            </a:r>
            <a:endParaRPr lang="zh-CN" altLang="en-US" sz="2800" b="1" u="none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zh-CN" altLang="en-US" sz="2800" b="1" u="none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实时与智谱</a:t>
            </a:r>
            <a:r>
              <a:rPr lang="en-US" altLang="zh-CN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AI</a:t>
            </a: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交互</a:t>
            </a:r>
            <a:endParaRPr lang="zh-CN" altLang="en-US" sz="2800" b="1" u="none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zh-CN" altLang="en-US" sz="2800" b="1" u="none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用户头像动态显示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4" name="img-jpg"/>
          <p:cNvSpPr/>
          <p:nvPr/>
        </p:nvSpPr>
        <p:spPr>
          <a:xfrm>
            <a:off x="1663652" y="1818098"/>
            <a:ext cx="3312000" cy="3121035"/>
          </a:xfrm>
          <a:prstGeom prst="rect">
            <a:avLst/>
          </a:prstGeom>
          <a:blipFill rotWithShape="1">
            <a:blip r:embed="rId1"/>
            <a:stretch>
              <a:fillRect r="100000"/>
            </a:stretch>
          </a:blip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MH_SubTitle_1"/>
          <p:cNvSpPr/>
          <p:nvPr/>
        </p:nvSpPr>
        <p:spPr>
          <a:xfrm flipH="1" flipV="1">
            <a:off x="1032906" y="5518276"/>
            <a:ext cx="395942" cy="17132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50000"/>
              </a:lnSpc>
              <a:buNone/>
            </a:pPr>
            <a:endParaRPr lang="zh-CN" sz="1865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2" name="MH_Other_1"/>
          <p:cNvSpPr/>
          <p:nvPr/>
        </p:nvSpPr>
        <p:spPr>
          <a:xfrm>
            <a:off x="924440" y="987182"/>
            <a:ext cx="4362450" cy="4425393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>
            <a:solidFill>
              <a:srgbClr val="E0E0E0"/>
            </a:solidFill>
          </a:ln>
          <a:effectLst>
            <a:outerShdw blurRad="50800" dist="63500" dir="27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5" y="356741"/>
            <a:ext cx="4508906" cy="46388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425" y="4939133"/>
            <a:ext cx="6467852" cy="182331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商品比价模块：图表与</a:t>
            </a:r>
            <a:r>
              <a:rPr lang="zh-CN" altLang="en-US" sz="2800" b="1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ea typeface="思源宋体 CN Heavy" pitchFamily="34" charset="-122"/>
              </a:rPr>
              <a:t>多算法融合的价格预测</a:t>
            </a:r>
            <a:endParaRPr lang="zh-CN" altLang="en-US" sz="2800" b="1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ea typeface="思源宋体 CN Heavy" pitchFamily="34" charset="-122"/>
            </a:endParaRPr>
          </a:p>
        </p:txBody>
      </p:sp>
      <p:sp>
        <p:nvSpPr>
          <p:cNvPr id="3" name="MH_Other_1"/>
          <p:cNvSpPr/>
          <p:nvPr/>
        </p:nvSpPr>
        <p:spPr>
          <a:xfrm>
            <a:off x="358141" y="1563299"/>
            <a:ext cx="3844131" cy="4401689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>
            <a:solidFill>
              <a:srgbClr val="E0E0E0"/>
            </a:solidFill>
          </a:ln>
          <a:effectLst>
            <a:outerShdw blurRad="50800" dist="63500" dir="27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altLang="en-US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MH_SubTitle_1"/>
          <p:cNvSpPr/>
          <p:nvPr/>
        </p:nvSpPr>
        <p:spPr>
          <a:xfrm>
            <a:off x="465886" y="1563300"/>
            <a:ext cx="3736386" cy="42097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50000"/>
              </a:lnSpc>
              <a:buNone/>
            </a:pPr>
            <a:endParaRPr lang="zh-CN" sz="1865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2013" y="1898715"/>
            <a:ext cx="384413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26099"/>
                </a:solidFill>
                <a:effectLst/>
                <a:uLnTx/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智能分析：结合统计学规则与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226099"/>
                </a:solidFill>
                <a:effectLst/>
                <a:uLnTx/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AI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26099"/>
                </a:solidFill>
                <a:effectLst/>
                <a:uLnTx/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分析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226099"/>
              </a:solidFill>
              <a:effectLst/>
              <a:uLnTx/>
              <a:uFill>
                <a:solidFill>
                  <a:srgbClr val="226099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226099"/>
              </a:solidFill>
              <a:effectLst/>
              <a:uLnTx/>
              <a:uFill>
                <a:solidFill>
                  <a:srgbClr val="226099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226099"/>
              </a:solidFill>
              <a:effectLst/>
              <a:uLnTx/>
              <a:uFill>
                <a:solidFill>
                  <a:srgbClr val="226099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226099"/>
                </a:solidFill>
                <a:effectLst/>
                <a:uLnTx/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实时更新：</a:t>
            </a:r>
            <a:r>
              <a:rPr kumimoji="0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226099"/>
                </a:solidFill>
                <a:effectLst/>
                <a:uLnTx/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setInterval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226099"/>
                </a:solidFill>
                <a:effectLst/>
                <a:uLnTx/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(</a:t>
            </a:r>
            <a:r>
              <a:rPr kumimoji="0" lang="en-US" altLang="zh-CN" sz="2800" i="0" u="none" strike="noStrike" kern="1200" cap="none" spc="0" normalizeH="0" baseline="0" noProof="0" dirty="0" err="1">
                <a:ln>
                  <a:noFill/>
                </a:ln>
                <a:solidFill>
                  <a:srgbClr val="226099"/>
                </a:solidFill>
                <a:effectLst/>
                <a:uLnTx/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updateChart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226099"/>
                </a:solidFill>
                <a:effectLst/>
                <a:uLnTx/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, 300000)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226099"/>
              </a:solidFill>
              <a:effectLst/>
              <a:uLnTx/>
              <a:uFill>
                <a:solidFill>
                  <a:srgbClr val="226099"/>
                </a:solidFill>
              </a:uFill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0" y="2079246"/>
            <a:ext cx="6750050" cy="317788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93800" y="602447"/>
            <a:ext cx="7947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rgbClr val="226099"/>
                </a:solidFill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其他负责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26099"/>
                </a:solidFill>
                <a:effectLst/>
                <a:uLnTx/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模块：日志管理</a:t>
            </a:r>
            <a:r>
              <a:rPr lang="zh-CN" altLang="en-US" sz="2800" b="1" dirty="0">
                <a:solidFill>
                  <a:srgbClr val="226099"/>
                </a:solidFill>
                <a:uFill>
                  <a:solidFill>
                    <a:srgbClr val="226099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、品牌管理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26099"/>
              </a:solidFill>
              <a:effectLst/>
              <a:uLnTx/>
              <a:uFill>
                <a:solidFill>
                  <a:srgbClr val="226099"/>
                </a:solidFill>
              </a:uFill>
              <a:latin typeface="Calibri" panose="020F0502020204030204"/>
              <a:ea typeface="思源宋体 CN Heavy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8627" y="1447159"/>
            <a:ext cx="2284396" cy="5188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510282"/>
            <a:ext cx="6781800" cy="57519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3619818" y="1200468"/>
            <a:ext cx="4326890" cy="432689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35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56" name="椭圆 55"/>
          <p:cNvSpPr/>
          <p:nvPr>
            <p:custDataLst>
              <p:tags r:id="rId2"/>
            </p:custDataLst>
          </p:nvPr>
        </p:nvSpPr>
        <p:spPr>
          <a:xfrm>
            <a:off x="4605338" y="2239963"/>
            <a:ext cx="2247900" cy="2247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4757737" y="2391728"/>
            <a:ext cx="1944000" cy="1944000"/>
          </a:xfrm>
          <a:prstGeom prst="ellipse">
            <a:avLst/>
          </a:prstGeom>
          <a:gradFill>
            <a:gsLst>
              <a:gs pos="100000">
                <a:schemeClr val="accent1">
                  <a:alpha val="100000"/>
                </a:schemeClr>
              </a:gs>
              <a:gs pos="50000">
                <a:schemeClr val="accent1">
                  <a:lumMod val="80000"/>
                  <a:lumOff val="20000"/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>
            <a:noFill/>
          </a:ln>
          <a:effectLst>
            <a:outerShdw blurRad="2159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rgbClr val="FFFFFF"/>
              </a:solidFill>
              <a:latin typeface="+mj-ea"/>
              <a:ea typeface="+mj-ea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7847648" y="1670368"/>
            <a:ext cx="3340100" cy="810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全栈开发：掌握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Vue3+Node.js+MySQL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技术栈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算法实践：协同过滤推荐算法从理论到实现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架构设计：模块化设计，前后端分离最佳实践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847648" y="1067753"/>
            <a:ext cx="3340100" cy="5524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+mn-ea"/>
                <a:cs typeface="+mn-ea"/>
              </a:rPr>
              <a:t>技术成长</a:t>
            </a:r>
            <a:endParaRPr lang="zh-CN" altLang="en-US" sz="2000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8102918" y="3252153"/>
            <a:ext cx="3086735" cy="8102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沟通机制：定期同步会议，即时问题讨论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代码规范：统一命名规范，代码审查机制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分工明确：根据技术特长合理分工，发挥各自优势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8102918" y="2627313"/>
            <a:ext cx="3086735" cy="5822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团队协作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379413" y="1938973"/>
            <a:ext cx="3085200" cy="9213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需求管理：深入分析需求，避免过度设计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进度控制：里程碑设定，风险预估，灵活调整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质量保障：测试驱动开发，持续集成部署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378143" y="1200468"/>
            <a:ext cx="3085200" cy="7092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项目管理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270193" y="4147503"/>
            <a:ext cx="3085200" cy="9213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技术方向：微服务架构，</a:t>
            </a:r>
            <a:r>
              <a:rPr lang="en-US" altLang="zh-CN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技术深化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团队建设：持续学习，流程优化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项目发展：功能扩展，性能优化，</a:t>
            </a:r>
            <a:r>
              <a:rPr lang="zh-CN" altLang="en-US" sz="12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移动端探索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1"/>
            </p:custDataLst>
          </p:nvPr>
        </p:nvSpPr>
        <p:spPr>
          <a:xfrm>
            <a:off x="325438" y="3353118"/>
            <a:ext cx="3085200" cy="7092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未来展望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2"/>
            </p:custDataLst>
          </p:nvPr>
        </p:nvSpPr>
        <p:spPr>
          <a:xfrm>
            <a:off x="7847648" y="4209098"/>
            <a:ext cx="3338830" cy="5822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2"/>
                </a:solidFill>
                <a:latin typeface="+mn-ea"/>
                <a:cs typeface="+mn-ea"/>
              </a:rPr>
              <a:t>挑战与收获</a:t>
            </a:r>
            <a:endParaRPr lang="zh-CN" altLang="en-US" sz="20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3"/>
            </p:custDataLst>
          </p:nvPr>
        </p:nvSpPr>
        <p:spPr>
          <a:xfrm>
            <a:off x="7847648" y="4849178"/>
            <a:ext cx="3338830" cy="8108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挑战：技术栈复杂，性能要求高，时间压力大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解决：团队协作攻关，发挥集体智慧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收获：技术能力提升，团队协作经验，项目管理实践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4"/>
            </p:custDataLst>
          </p:nvPr>
        </p:nvSpPr>
        <p:spPr>
          <a:xfrm>
            <a:off x="4942523" y="3339148"/>
            <a:ext cx="1573530" cy="589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团队</a:t>
            </a: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总结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/>
          <p:nvPr>
            <p:custDataLst>
              <p:tags r:id="rId15"/>
            </p:custDataLst>
          </p:nvPr>
        </p:nvSpPr>
        <p:spPr>
          <a:xfrm rot="20872530">
            <a:off x="3990658" y="1662113"/>
            <a:ext cx="3436620" cy="3437255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9" name="椭圆 58"/>
          <p:cNvSpPr/>
          <p:nvPr>
            <p:custDataLst>
              <p:tags r:id="rId16"/>
            </p:custDataLst>
          </p:nvPr>
        </p:nvSpPr>
        <p:spPr>
          <a:xfrm>
            <a:off x="5889308" y="1441133"/>
            <a:ext cx="580390" cy="580390"/>
          </a:xfrm>
          <a:prstGeom prst="ellipse">
            <a:avLst/>
          </a:prstGeom>
          <a:gradFill>
            <a:gsLst>
              <a:gs pos="5000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  <a:gs pos="0">
                <a:schemeClr val="accent2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60" name="椭圆 59"/>
          <p:cNvSpPr/>
          <p:nvPr>
            <p:custDataLst>
              <p:tags r:id="rId17"/>
            </p:custDataLst>
          </p:nvPr>
        </p:nvSpPr>
        <p:spPr>
          <a:xfrm>
            <a:off x="4057968" y="4168458"/>
            <a:ext cx="580390" cy="580390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61" name="椭圆 60"/>
          <p:cNvSpPr/>
          <p:nvPr>
            <p:custDataLst>
              <p:tags r:id="rId18"/>
            </p:custDataLst>
          </p:nvPr>
        </p:nvSpPr>
        <p:spPr>
          <a:xfrm>
            <a:off x="7142798" y="3038158"/>
            <a:ext cx="580390" cy="580390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62" name="椭圆 61"/>
          <p:cNvSpPr/>
          <p:nvPr>
            <p:custDataLst>
              <p:tags r:id="rId19"/>
            </p:custDataLst>
          </p:nvPr>
        </p:nvSpPr>
        <p:spPr>
          <a:xfrm>
            <a:off x="6011228" y="4724083"/>
            <a:ext cx="580390" cy="580390"/>
          </a:xfrm>
          <a:prstGeom prst="ellipse">
            <a:avLst/>
          </a:prstGeom>
          <a:gradFill>
            <a:gsLst>
              <a:gs pos="5000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  <a:gs pos="0">
                <a:schemeClr val="accent2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64" name="椭圆 63"/>
          <p:cNvSpPr/>
          <p:nvPr>
            <p:custDataLst>
              <p:tags r:id="rId20"/>
            </p:custDataLst>
          </p:nvPr>
        </p:nvSpPr>
        <p:spPr>
          <a:xfrm>
            <a:off x="3983038" y="2139633"/>
            <a:ext cx="580390" cy="580390"/>
          </a:xfrm>
          <a:prstGeom prst="ellipse">
            <a:avLst/>
          </a:prstGeom>
          <a:gradFill>
            <a:gsLst>
              <a:gs pos="50000">
                <a:schemeClr val="accent1"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49" name="弧形 48"/>
          <p:cNvSpPr/>
          <p:nvPr>
            <p:custDataLst>
              <p:tags r:id="rId21"/>
            </p:custDataLst>
          </p:nvPr>
        </p:nvSpPr>
        <p:spPr>
          <a:xfrm rot="15472530">
            <a:off x="4279583" y="1952308"/>
            <a:ext cx="2849245" cy="2849245"/>
          </a:xfrm>
          <a:prstGeom prst="arc">
            <a:avLst>
              <a:gd name="adj1" fmla="val 19666212"/>
              <a:gd name="adj2" fmla="val 778340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50" name="弧形 49"/>
          <p:cNvSpPr/>
          <p:nvPr>
            <p:custDataLst>
              <p:tags r:id="rId22"/>
            </p:custDataLst>
          </p:nvPr>
        </p:nvSpPr>
        <p:spPr>
          <a:xfrm rot="19846689">
            <a:off x="4275138" y="1953578"/>
            <a:ext cx="2849245" cy="2849245"/>
          </a:xfrm>
          <a:prstGeom prst="arc">
            <a:avLst>
              <a:gd name="adj1" fmla="val 19666212"/>
              <a:gd name="adj2" fmla="val 778340"/>
            </a:avLst>
          </a:prstGeom>
          <a:ln w="6350">
            <a:gradFill>
              <a:gsLst>
                <a:gs pos="0">
                  <a:schemeClr val="accent2">
                    <a:alpha val="0"/>
                  </a:schemeClr>
                </a:gs>
                <a:gs pos="60000">
                  <a:schemeClr val="accent2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51" name="弧形 50"/>
          <p:cNvSpPr/>
          <p:nvPr>
            <p:custDataLst>
              <p:tags r:id="rId23"/>
            </p:custDataLst>
          </p:nvPr>
        </p:nvSpPr>
        <p:spPr>
          <a:xfrm rot="2515112">
            <a:off x="4275138" y="1953578"/>
            <a:ext cx="2849245" cy="2849245"/>
          </a:xfrm>
          <a:prstGeom prst="arc">
            <a:avLst>
              <a:gd name="adj1" fmla="val 19666212"/>
              <a:gd name="adj2" fmla="val 778340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52" name="弧形 51"/>
          <p:cNvSpPr/>
          <p:nvPr>
            <p:custDataLst>
              <p:tags r:id="rId24"/>
            </p:custDataLst>
          </p:nvPr>
        </p:nvSpPr>
        <p:spPr>
          <a:xfrm rot="6791490">
            <a:off x="4275138" y="1953578"/>
            <a:ext cx="2849245" cy="2849245"/>
          </a:xfrm>
          <a:prstGeom prst="arc">
            <a:avLst>
              <a:gd name="adj1" fmla="val 19666212"/>
              <a:gd name="adj2" fmla="val 778340"/>
            </a:avLst>
          </a:prstGeom>
          <a:ln w="6350">
            <a:gradFill>
              <a:gsLst>
                <a:gs pos="0">
                  <a:schemeClr val="accent2">
                    <a:alpha val="0"/>
                  </a:schemeClr>
                </a:gs>
                <a:gs pos="60000">
                  <a:schemeClr val="accent2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53" name="弧形 52"/>
          <p:cNvSpPr/>
          <p:nvPr>
            <p:custDataLst>
              <p:tags r:id="rId25"/>
            </p:custDataLst>
          </p:nvPr>
        </p:nvSpPr>
        <p:spPr>
          <a:xfrm rot="11125367">
            <a:off x="4275138" y="1953578"/>
            <a:ext cx="2849245" cy="2849245"/>
          </a:xfrm>
          <a:prstGeom prst="arc">
            <a:avLst>
              <a:gd name="adj1" fmla="val 19666212"/>
              <a:gd name="adj2" fmla="val 778340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s://ppt-qn.molishe.com/cover-prod1/580/assets/ppt/media/image2.png?imageView2/0/w/1920/h/10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8040000">
            <a:off x="8535344" y="4281832"/>
            <a:ext cx="587374" cy="4022784"/>
          </a:xfrm>
          <a:prstGeom prst="rect">
            <a:avLst/>
          </a:prstGeom>
        </p:spPr>
      </p:pic>
      <p:pic>
        <p:nvPicPr>
          <p:cNvPr id="3" name="Picture 8" descr="https://ppt-qn.molishe.com/cover-prod1/580/assets/ppt/media/image2.png?imageView2/0/w/1920/h/10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8040000" flipH="1">
            <a:off x="8614036" y="4146050"/>
            <a:ext cx="703378" cy="3915146"/>
          </a:xfrm>
          <a:prstGeom prst="rect">
            <a:avLst/>
          </a:prstGeom>
        </p:spPr>
      </p:pic>
      <p:sp>
        <p:nvSpPr>
          <p:cNvPr id="4" name="img-jpg"/>
          <p:cNvSpPr/>
          <p:nvPr/>
        </p:nvSpPr>
        <p:spPr>
          <a:xfrm>
            <a:off x="9150532" y="1376445"/>
            <a:ext cx="5998765" cy="3150465"/>
          </a:xfrm>
          <a:custGeom>
            <a:avLst/>
            <a:gdLst/>
            <a:ahLst/>
            <a:cxnLst/>
            <a:rect l="l" t="t" r="r" b="b"/>
            <a:pathLst>
              <a:path w="5998765" h="3910738">
                <a:moveTo>
                  <a:pt x="822971" y="0"/>
                </a:moveTo>
                <a:lnTo>
                  <a:pt x="5175794" y="0"/>
                </a:lnTo>
                <a:cubicBezTo>
                  <a:pt x="5630308" y="0"/>
                  <a:pt x="5998765" y="368457"/>
                  <a:pt x="5998765" y="822971"/>
                </a:cubicBezTo>
                <a:lnTo>
                  <a:pt x="5998765" y="3910738"/>
                </a:lnTo>
                <a:lnTo>
                  <a:pt x="0" y="3910738"/>
                </a:lnTo>
                <a:lnTo>
                  <a:pt x="0" y="822971"/>
                </a:lnTo>
                <a:cubicBezTo>
                  <a:pt x="0" y="368457"/>
                  <a:pt x="368457" y="0"/>
                  <a:pt x="822971" y="0"/>
                </a:cubicBezTo>
                <a:close/>
              </a:path>
            </a:pathLst>
          </a:custGeom>
          <a:blipFill rotWithShape="1">
            <a:blip r:embed="rId2"/>
            <a:stretch>
              <a:fillRect r="-13419" b="-1017"/>
            </a:stretch>
          </a:blipFill>
          <a:effectLst>
            <a:outerShdw blurRad="38100" dist="63500" dir="5400000" algn="b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圆角矩形 47"/>
          <p:cNvSpPr/>
          <p:nvPr/>
        </p:nvSpPr>
        <p:spPr>
          <a:xfrm>
            <a:off x="10710995" y="3373451"/>
            <a:ext cx="5998765" cy="5998765"/>
          </a:xfrm>
          <a:prstGeom prst="roundRect">
            <a:avLst>
              <a:gd name="adj" fmla="val 12776"/>
            </a:avLst>
          </a:prstGeom>
          <a:solidFill>
            <a:schemeClr val="bg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6" name="任意多边形 50"/>
          <p:cNvSpPr/>
          <p:nvPr/>
        </p:nvSpPr>
        <p:spPr>
          <a:xfrm rot="18840000">
            <a:off x="8512778" y="1127900"/>
            <a:ext cx="5321592" cy="5998766"/>
          </a:xfrm>
          <a:custGeom>
            <a:avLst/>
            <a:gdLst/>
            <a:ahLst/>
            <a:cxnLst/>
            <a:rect l="l" t="t" r="r" b="b"/>
            <a:pathLst>
              <a:path w="5321592" h="5998766">
                <a:moveTo>
                  <a:pt x="3074691" y="0"/>
                </a:moveTo>
                <a:lnTo>
                  <a:pt x="3054631" y="3062"/>
                </a:lnTo>
                <a:cubicBezTo>
                  <a:pt x="2679617" y="79801"/>
                  <a:pt x="2397517" y="411613"/>
                  <a:pt x="2397518" y="809313"/>
                </a:cubicBezTo>
                <a:lnTo>
                  <a:pt x="2397517" y="5162136"/>
                </a:lnTo>
                <a:cubicBezTo>
                  <a:pt x="2397517" y="5616650"/>
                  <a:pt x="2765974" y="5985107"/>
                  <a:pt x="3220488" y="5985107"/>
                </a:cubicBezTo>
                <a:lnTo>
                  <a:pt x="5321592" y="5985107"/>
                </a:lnTo>
                <a:lnTo>
                  <a:pt x="5259938" y="5994516"/>
                </a:lnTo>
                <a:cubicBezTo>
                  <a:pt x="5232273" y="5997326"/>
                  <a:pt x="5204201" y="5998765"/>
                  <a:pt x="5175794" y="5998765"/>
                </a:cubicBezTo>
                <a:lnTo>
                  <a:pt x="822971" y="5998766"/>
                </a:lnTo>
                <a:cubicBezTo>
                  <a:pt x="368457" y="5998765"/>
                  <a:pt x="0" y="5630308"/>
                  <a:pt x="0" y="5175794"/>
                </a:cubicBezTo>
                <a:lnTo>
                  <a:pt x="0" y="822971"/>
                </a:lnTo>
                <a:cubicBezTo>
                  <a:pt x="0" y="368457"/>
                  <a:pt x="368457" y="0"/>
                  <a:pt x="822971" y="0"/>
                </a:cubicBezTo>
                <a:close/>
              </a:path>
            </a:pathLst>
          </a:custGeom>
          <a:solidFill>
            <a:schemeClr val="accent1">
              <a:lumMod val="100000"/>
            </a:schemeClr>
          </a:solidFill>
          <a:effectLst>
            <a:outerShdw blurRad="38100" dist="63500" dir="54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7" name="任意多边形 51"/>
          <p:cNvSpPr/>
          <p:nvPr/>
        </p:nvSpPr>
        <p:spPr>
          <a:xfrm rot="18840000">
            <a:off x="7259537" y="2677988"/>
            <a:ext cx="3029108" cy="1455025"/>
          </a:xfrm>
          <a:custGeom>
            <a:avLst/>
            <a:gdLst/>
            <a:ahLst/>
            <a:cxnLst/>
            <a:rect l="l" t="t" r="r" b="b"/>
            <a:pathLst>
              <a:path w="3029108" h="1455025">
                <a:moveTo>
                  <a:pt x="3029108" y="0"/>
                </a:moveTo>
                <a:lnTo>
                  <a:pt x="3009345" y="3017"/>
                </a:lnTo>
                <a:cubicBezTo>
                  <a:pt x="2639891" y="78618"/>
                  <a:pt x="2361973" y="405511"/>
                  <a:pt x="2361974" y="797314"/>
                </a:cubicBezTo>
                <a:cubicBezTo>
                  <a:pt x="2361878" y="1004257"/>
                  <a:pt x="2361782" y="1211198"/>
                  <a:pt x="2361686" y="1418141"/>
                </a:cubicBezTo>
                <a:cubicBezTo>
                  <a:pt x="2357342" y="1430338"/>
                  <a:pt x="2315151" y="1450834"/>
                  <a:pt x="2278807" y="1449496"/>
                </a:cubicBezTo>
                <a:lnTo>
                  <a:pt x="0" y="1455025"/>
                </a:lnTo>
                <a:lnTo>
                  <a:pt x="0" y="810770"/>
                </a:lnTo>
                <a:cubicBezTo>
                  <a:pt x="0" y="362995"/>
                  <a:pt x="362994" y="0"/>
                  <a:pt x="810770" y="0"/>
                </a:cubicBezTo>
                <a:close/>
              </a:path>
            </a:pathLst>
          </a:custGeom>
          <a:gradFill flip="y" rotWithShape="1">
            <a:gsLst>
              <a:gs pos="0">
                <a:schemeClr val="bg1">
                  <a:alpha val="4000"/>
                </a:schemeClr>
              </a:gs>
              <a:gs pos="71000">
                <a:schemeClr val="bg1">
                  <a:alpha val="36000"/>
                </a:schemeClr>
              </a:gs>
              <a:gs pos="100000">
                <a:schemeClr val="bg1">
                  <a:alpha val="8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grpSp>
        <p:nvGrpSpPr>
          <p:cNvPr id="8" name="group"/>
          <p:cNvGrpSpPr/>
          <p:nvPr/>
        </p:nvGrpSpPr>
        <p:grpSpPr>
          <a:xfrm>
            <a:off x="10178516" y="6062551"/>
            <a:ext cx="327718" cy="327718"/>
            <a:chOff x="0" y="0"/>
            <a:chExt cx="327718" cy="327718"/>
          </a:xfrm>
        </p:grpSpPr>
        <p:sp>
          <p:nvSpPr>
            <p:cNvPr id="9" name="椭圆 17"/>
            <p:cNvSpPr/>
            <p:nvPr/>
          </p:nvSpPr>
          <p:spPr>
            <a:xfrm>
              <a:off x="0" y="0"/>
              <a:ext cx="327718" cy="327718"/>
            </a:xfrm>
            <a:prstGeom prst="ellipse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0" name="img-icon"/>
            <p:cNvSpPr/>
            <p:nvPr/>
          </p:nvSpPr>
          <p:spPr>
            <a:xfrm>
              <a:off x="61025" y="91227"/>
              <a:ext cx="212432" cy="145868"/>
            </a:xfrm>
            <a:custGeom>
              <a:avLst/>
              <a:gdLst/>
              <a:ahLst/>
              <a:cxnLst/>
              <a:rect l="l" t="t" r="r" b="b"/>
              <a:pathLst>
                <a:path w="97" h="66">
                  <a:moveTo>
                    <a:pt x="48" y="0"/>
                  </a:moveTo>
                  <a:cubicBezTo>
                    <a:pt x="53" y="0"/>
                    <a:pt x="57" y="3"/>
                    <a:pt x="57" y="9"/>
                  </a:cubicBezTo>
                  <a:cubicBezTo>
                    <a:pt x="57" y="13"/>
                    <a:pt x="53" y="17"/>
                    <a:pt x="48" y="17"/>
                  </a:cubicBezTo>
                  <a:cubicBezTo>
                    <a:pt x="44" y="17"/>
                    <a:pt x="40" y="13"/>
                    <a:pt x="40" y="9"/>
                  </a:cubicBezTo>
                  <a:cubicBezTo>
                    <a:pt x="40" y="3"/>
                    <a:pt x="44" y="0"/>
                    <a:pt x="48" y="0"/>
                  </a:cubicBezTo>
                  <a:close/>
                  <a:moveTo>
                    <a:pt x="13" y="42"/>
                  </a:moveTo>
                  <a:cubicBezTo>
                    <a:pt x="13" y="57"/>
                    <a:pt x="13" y="57"/>
                    <a:pt x="13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1" y="25"/>
                    <a:pt x="3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9" y="13"/>
                  </a:moveTo>
                  <a:cubicBezTo>
                    <a:pt x="11" y="13"/>
                    <a:pt x="14" y="16"/>
                    <a:pt x="14" y="19"/>
                  </a:cubicBezTo>
                  <a:cubicBezTo>
                    <a:pt x="14" y="20"/>
                    <a:pt x="14" y="21"/>
                    <a:pt x="13" y="22"/>
                  </a:cubicBezTo>
                  <a:cubicBezTo>
                    <a:pt x="13" y="22"/>
                    <a:pt x="13" y="22"/>
                    <a:pt x="12" y="22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5" y="24"/>
                    <a:pt x="3" y="22"/>
                    <a:pt x="3" y="19"/>
                  </a:cubicBezTo>
                  <a:cubicBezTo>
                    <a:pt x="3" y="16"/>
                    <a:pt x="5" y="13"/>
                    <a:pt x="9" y="13"/>
                  </a:cubicBezTo>
                  <a:close/>
                  <a:moveTo>
                    <a:pt x="83" y="42"/>
                  </a:moveTo>
                  <a:cubicBezTo>
                    <a:pt x="83" y="57"/>
                    <a:pt x="83" y="57"/>
                    <a:pt x="83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7" y="27"/>
                    <a:pt x="95" y="25"/>
                    <a:pt x="92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6"/>
                    <a:pt x="84" y="26"/>
                    <a:pt x="84" y="27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7" y="13"/>
                  </a:moveTo>
                  <a:cubicBezTo>
                    <a:pt x="84" y="13"/>
                    <a:pt x="82" y="16"/>
                    <a:pt x="82" y="19"/>
                  </a:cubicBezTo>
                  <a:cubicBezTo>
                    <a:pt x="82" y="20"/>
                    <a:pt x="82" y="21"/>
                    <a:pt x="83" y="22"/>
                  </a:cubicBezTo>
                  <a:cubicBezTo>
                    <a:pt x="83" y="22"/>
                    <a:pt x="84" y="22"/>
                    <a:pt x="84" y="22"/>
                  </a:cubicBezTo>
                  <a:cubicBezTo>
                    <a:pt x="84" y="23"/>
                    <a:pt x="86" y="24"/>
                    <a:pt x="87" y="24"/>
                  </a:cubicBezTo>
                  <a:cubicBezTo>
                    <a:pt x="91" y="24"/>
                    <a:pt x="93" y="22"/>
                    <a:pt x="93" y="19"/>
                  </a:cubicBezTo>
                  <a:cubicBezTo>
                    <a:pt x="93" y="16"/>
                    <a:pt x="91" y="13"/>
                    <a:pt x="87" y="13"/>
                  </a:cubicBezTo>
                  <a:close/>
                  <a:moveTo>
                    <a:pt x="65" y="44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4"/>
                    <a:pt x="78" y="22"/>
                    <a:pt x="7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3"/>
                    <a:pt x="66" y="24"/>
                    <a:pt x="66" y="2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5" y="44"/>
                    <a:pt x="65" y="44"/>
                    <a:pt x="65" y="44"/>
                  </a:cubicBezTo>
                  <a:close/>
                  <a:moveTo>
                    <a:pt x="56" y="41"/>
                  </a:move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1"/>
                    <a:pt x="38" y="18"/>
                    <a:pt x="41" y="18"/>
                  </a:cubicBezTo>
                  <a:cubicBezTo>
                    <a:pt x="57" y="18"/>
                    <a:pt x="40" y="18"/>
                    <a:pt x="56" y="18"/>
                  </a:cubicBezTo>
                  <a:cubicBezTo>
                    <a:pt x="59" y="18"/>
                    <a:pt x="61" y="21"/>
                    <a:pt x="61" y="23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59" y="41"/>
                    <a:pt x="56" y="41"/>
                  </a:cubicBezTo>
                  <a:close/>
                  <a:moveTo>
                    <a:pt x="32" y="44"/>
                  </a:moveTo>
                  <a:cubicBezTo>
                    <a:pt x="32" y="62"/>
                    <a:pt x="32" y="62"/>
                    <a:pt x="32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4"/>
                    <a:pt x="17" y="22"/>
                    <a:pt x="2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2" y="44"/>
                    <a:pt x="32" y="44"/>
                    <a:pt x="32" y="44"/>
                  </a:cubicBezTo>
                  <a:close/>
                  <a:moveTo>
                    <a:pt x="27" y="8"/>
                  </a:moveTo>
                  <a:cubicBezTo>
                    <a:pt x="30" y="8"/>
                    <a:pt x="34" y="10"/>
                    <a:pt x="34" y="15"/>
                  </a:cubicBezTo>
                  <a:cubicBezTo>
                    <a:pt x="34" y="16"/>
                    <a:pt x="33" y="17"/>
                    <a:pt x="32" y="19"/>
                  </a:cubicBezTo>
                  <a:cubicBezTo>
                    <a:pt x="32" y="19"/>
                    <a:pt x="32" y="19"/>
                    <a:pt x="32" y="20"/>
                  </a:cubicBezTo>
                  <a:cubicBezTo>
                    <a:pt x="30" y="21"/>
                    <a:pt x="28" y="22"/>
                    <a:pt x="27" y="22"/>
                  </a:cubicBezTo>
                  <a:cubicBezTo>
                    <a:pt x="22" y="22"/>
                    <a:pt x="19" y="18"/>
                    <a:pt x="19" y="15"/>
                  </a:cubicBezTo>
                  <a:cubicBezTo>
                    <a:pt x="19" y="10"/>
                    <a:pt x="22" y="8"/>
                    <a:pt x="27" y="8"/>
                  </a:cubicBezTo>
                  <a:close/>
                  <a:moveTo>
                    <a:pt x="70" y="8"/>
                  </a:moveTo>
                  <a:cubicBezTo>
                    <a:pt x="66" y="8"/>
                    <a:pt x="63" y="10"/>
                    <a:pt x="63" y="15"/>
                  </a:cubicBezTo>
                  <a:cubicBezTo>
                    <a:pt x="63" y="16"/>
                    <a:pt x="63" y="17"/>
                    <a:pt x="64" y="19"/>
                  </a:cubicBezTo>
                  <a:cubicBezTo>
                    <a:pt x="65" y="19"/>
                    <a:pt x="65" y="19"/>
                    <a:pt x="65" y="20"/>
                  </a:cubicBezTo>
                  <a:cubicBezTo>
                    <a:pt x="66" y="21"/>
                    <a:pt x="68" y="22"/>
                    <a:pt x="70" y="22"/>
                  </a:cubicBezTo>
                  <a:cubicBezTo>
                    <a:pt x="73" y="22"/>
                    <a:pt x="77" y="18"/>
                    <a:pt x="77" y="15"/>
                  </a:cubicBezTo>
                  <a:cubicBezTo>
                    <a:pt x="77" y="10"/>
                    <a:pt x="73" y="8"/>
                    <a:pt x="70" y="8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</p:grpSp>
      <p:grpSp>
        <p:nvGrpSpPr>
          <p:cNvPr id="12" name="group"/>
          <p:cNvGrpSpPr/>
          <p:nvPr/>
        </p:nvGrpSpPr>
        <p:grpSpPr>
          <a:xfrm>
            <a:off x="10646036" y="6073246"/>
            <a:ext cx="306328" cy="306328"/>
            <a:chOff x="0" y="0"/>
            <a:chExt cx="306328" cy="306328"/>
          </a:xfrm>
        </p:grpSpPr>
        <p:sp>
          <p:nvSpPr>
            <p:cNvPr id="13" name="椭圆 27"/>
            <p:cNvSpPr/>
            <p:nvPr/>
          </p:nvSpPr>
          <p:spPr>
            <a:xfrm>
              <a:off x="0" y="0"/>
              <a:ext cx="306328" cy="306328"/>
            </a:xfrm>
            <a:prstGeom prst="ellipse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4" name="img-icon"/>
            <p:cNvSpPr/>
            <p:nvPr/>
          </p:nvSpPr>
          <p:spPr>
            <a:xfrm>
              <a:off x="72552" y="90832"/>
              <a:ext cx="165278" cy="140760"/>
            </a:xfrm>
            <a:custGeom>
              <a:avLst/>
              <a:gdLst/>
              <a:ahLst/>
              <a:cxnLst/>
              <a:rect l="l" t="t" r="r" b="b"/>
              <a:pathLst>
                <a:path w="1713192" h="1459860">
                  <a:moveTo>
                    <a:pt x="378813" y="1064508"/>
                  </a:moveTo>
                  <a:lnTo>
                    <a:pt x="379070" y="1082455"/>
                  </a:lnTo>
                  <a:lnTo>
                    <a:pt x="379836" y="1099633"/>
                  </a:lnTo>
                  <a:lnTo>
                    <a:pt x="380603" y="1116811"/>
                  </a:lnTo>
                  <a:lnTo>
                    <a:pt x="381371" y="1133476"/>
                  </a:lnTo>
                  <a:lnTo>
                    <a:pt x="382393" y="1149629"/>
                  </a:lnTo>
                  <a:lnTo>
                    <a:pt x="383928" y="1165525"/>
                  </a:lnTo>
                  <a:lnTo>
                    <a:pt x="385462" y="1180652"/>
                  </a:lnTo>
                  <a:lnTo>
                    <a:pt x="386996" y="1195779"/>
                  </a:lnTo>
                  <a:lnTo>
                    <a:pt x="388531" y="1210137"/>
                  </a:lnTo>
                  <a:lnTo>
                    <a:pt x="390576" y="1224238"/>
                  </a:lnTo>
                  <a:lnTo>
                    <a:pt x="392878" y="1237571"/>
                  </a:lnTo>
                  <a:lnTo>
                    <a:pt x="395179" y="1250903"/>
                  </a:lnTo>
                  <a:lnTo>
                    <a:pt x="397481" y="1263466"/>
                  </a:lnTo>
                  <a:lnTo>
                    <a:pt x="400038" y="1275516"/>
                  </a:lnTo>
                  <a:lnTo>
                    <a:pt x="403106" y="1287567"/>
                  </a:lnTo>
                  <a:lnTo>
                    <a:pt x="405919" y="1298847"/>
                  </a:lnTo>
                  <a:lnTo>
                    <a:pt x="409244" y="1309616"/>
                  </a:lnTo>
                  <a:lnTo>
                    <a:pt x="412568" y="1319872"/>
                  </a:lnTo>
                  <a:lnTo>
                    <a:pt x="416148" y="1329870"/>
                  </a:lnTo>
                  <a:lnTo>
                    <a:pt x="419729" y="1339101"/>
                  </a:lnTo>
                  <a:lnTo>
                    <a:pt x="423820" y="1348075"/>
                  </a:lnTo>
                  <a:lnTo>
                    <a:pt x="427911" y="1356535"/>
                  </a:lnTo>
                  <a:lnTo>
                    <a:pt x="432258" y="1364483"/>
                  </a:lnTo>
                  <a:lnTo>
                    <a:pt x="436605" y="1371919"/>
                  </a:lnTo>
                  <a:lnTo>
                    <a:pt x="441464" y="1378841"/>
                  </a:lnTo>
                  <a:lnTo>
                    <a:pt x="446067" y="1385251"/>
                  </a:lnTo>
                  <a:lnTo>
                    <a:pt x="451181" y="1391148"/>
                  </a:lnTo>
                  <a:lnTo>
                    <a:pt x="456296" y="1396532"/>
                  </a:lnTo>
                  <a:lnTo>
                    <a:pt x="461921" y="1401659"/>
                  </a:lnTo>
                  <a:lnTo>
                    <a:pt x="467547" y="1405762"/>
                  </a:lnTo>
                  <a:lnTo>
                    <a:pt x="473429" y="1409864"/>
                  </a:lnTo>
                  <a:lnTo>
                    <a:pt x="479310" y="1412941"/>
                  </a:lnTo>
                  <a:lnTo>
                    <a:pt x="479310" y="1208855"/>
                  </a:lnTo>
                  <a:lnTo>
                    <a:pt x="476753" y="1208342"/>
                  </a:lnTo>
                  <a:lnTo>
                    <a:pt x="473940" y="1207573"/>
                  </a:lnTo>
                  <a:lnTo>
                    <a:pt x="471383" y="1206548"/>
                  </a:lnTo>
                  <a:lnTo>
                    <a:pt x="469081" y="1205522"/>
                  </a:lnTo>
                  <a:lnTo>
                    <a:pt x="466780" y="1204240"/>
                  </a:lnTo>
                  <a:lnTo>
                    <a:pt x="464478" y="1202445"/>
                  </a:lnTo>
                  <a:lnTo>
                    <a:pt x="462433" y="1200651"/>
                  </a:lnTo>
                  <a:lnTo>
                    <a:pt x="460643" y="1198856"/>
                  </a:lnTo>
                  <a:lnTo>
                    <a:pt x="458853" y="1196805"/>
                  </a:lnTo>
                  <a:lnTo>
                    <a:pt x="457063" y="1194753"/>
                  </a:lnTo>
                  <a:lnTo>
                    <a:pt x="455784" y="1192190"/>
                  </a:lnTo>
                  <a:lnTo>
                    <a:pt x="454761" y="1189882"/>
                  </a:lnTo>
                  <a:lnTo>
                    <a:pt x="453994" y="1187318"/>
                  </a:lnTo>
                  <a:lnTo>
                    <a:pt x="453227" y="1184755"/>
                  </a:lnTo>
                  <a:lnTo>
                    <a:pt x="452971" y="1181678"/>
                  </a:lnTo>
                  <a:lnTo>
                    <a:pt x="452716" y="1179114"/>
                  </a:lnTo>
                  <a:lnTo>
                    <a:pt x="452716" y="1148603"/>
                  </a:lnTo>
                  <a:lnTo>
                    <a:pt x="452971" y="1145270"/>
                  </a:lnTo>
                  <a:lnTo>
                    <a:pt x="453483" y="1142450"/>
                  </a:lnTo>
                  <a:lnTo>
                    <a:pt x="454250" y="1139630"/>
                  </a:lnTo>
                  <a:lnTo>
                    <a:pt x="455273" y="1136553"/>
                  </a:lnTo>
                  <a:lnTo>
                    <a:pt x="456296" y="1133989"/>
                  </a:lnTo>
                  <a:lnTo>
                    <a:pt x="458086" y="1131425"/>
                  </a:lnTo>
                  <a:lnTo>
                    <a:pt x="459876" y="1129118"/>
                  </a:lnTo>
                  <a:lnTo>
                    <a:pt x="461666" y="1126810"/>
                  </a:lnTo>
                  <a:lnTo>
                    <a:pt x="463967" y="1124759"/>
                  </a:lnTo>
                  <a:lnTo>
                    <a:pt x="466268" y="1123221"/>
                  </a:lnTo>
                  <a:lnTo>
                    <a:pt x="468826" y="1121683"/>
                  </a:lnTo>
                  <a:lnTo>
                    <a:pt x="471383" y="1120401"/>
                  </a:lnTo>
                  <a:lnTo>
                    <a:pt x="474196" y="1119375"/>
                  </a:lnTo>
                  <a:lnTo>
                    <a:pt x="477264" y="1118349"/>
                  </a:lnTo>
                  <a:lnTo>
                    <a:pt x="480333" y="1117837"/>
                  </a:lnTo>
                  <a:lnTo>
                    <a:pt x="483402" y="1117837"/>
                  </a:lnTo>
                  <a:lnTo>
                    <a:pt x="550144" y="1117837"/>
                  </a:lnTo>
                  <a:lnTo>
                    <a:pt x="553467" y="1117837"/>
                  </a:lnTo>
                  <a:lnTo>
                    <a:pt x="556536" y="1118349"/>
                  </a:lnTo>
                  <a:lnTo>
                    <a:pt x="559349" y="1119375"/>
                  </a:lnTo>
                  <a:lnTo>
                    <a:pt x="562417" y="1120401"/>
                  </a:lnTo>
                  <a:lnTo>
                    <a:pt x="564975" y="1121683"/>
                  </a:lnTo>
                  <a:lnTo>
                    <a:pt x="567532" y="1123221"/>
                  </a:lnTo>
                  <a:lnTo>
                    <a:pt x="570089" y="1124759"/>
                  </a:lnTo>
                  <a:lnTo>
                    <a:pt x="572135" y="1126810"/>
                  </a:lnTo>
                  <a:lnTo>
                    <a:pt x="573925" y="1129118"/>
                  </a:lnTo>
                  <a:lnTo>
                    <a:pt x="575715" y="1131425"/>
                  </a:lnTo>
                  <a:lnTo>
                    <a:pt x="577250" y="1133989"/>
                  </a:lnTo>
                  <a:lnTo>
                    <a:pt x="578783" y="1136553"/>
                  </a:lnTo>
                  <a:lnTo>
                    <a:pt x="579807" y="1139630"/>
                  </a:lnTo>
                  <a:lnTo>
                    <a:pt x="580573" y="1142450"/>
                  </a:lnTo>
                  <a:lnTo>
                    <a:pt x="580830" y="1145270"/>
                  </a:lnTo>
                  <a:lnTo>
                    <a:pt x="581085" y="1148603"/>
                  </a:lnTo>
                  <a:lnTo>
                    <a:pt x="581085" y="1179114"/>
                  </a:lnTo>
                  <a:lnTo>
                    <a:pt x="581085" y="1181678"/>
                  </a:lnTo>
                  <a:lnTo>
                    <a:pt x="580573" y="1184755"/>
                  </a:lnTo>
                  <a:lnTo>
                    <a:pt x="580062" y="1187318"/>
                  </a:lnTo>
                  <a:lnTo>
                    <a:pt x="579040" y="1189882"/>
                  </a:lnTo>
                  <a:lnTo>
                    <a:pt x="577760" y="1192190"/>
                  </a:lnTo>
                  <a:lnTo>
                    <a:pt x="576482" y="1194753"/>
                  </a:lnTo>
                  <a:lnTo>
                    <a:pt x="574948" y="1196805"/>
                  </a:lnTo>
                  <a:lnTo>
                    <a:pt x="573413" y="1198856"/>
                  </a:lnTo>
                  <a:lnTo>
                    <a:pt x="571368" y="1200651"/>
                  </a:lnTo>
                  <a:lnTo>
                    <a:pt x="569578" y="1202445"/>
                  </a:lnTo>
                  <a:lnTo>
                    <a:pt x="567020" y="1204240"/>
                  </a:lnTo>
                  <a:lnTo>
                    <a:pt x="564719" y="1205522"/>
                  </a:lnTo>
                  <a:lnTo>
                    <a:pt x="562417" y="1206548"/>
                  </a:lnTo>
                  <a:lnTo>
                    <a:pt x="559860" y="1207573"/>
                  </a:lnTo>
                  <a:lnTo>
                    <a:pt x="557047" y="1208342"/>
                  </a:lnTo>
                  <a:lnTo>
                    <a:pt x="554491" y="1208855"/>
                  </a:lnTo>
                  <a:lnTo>
                    <a:pt x="554491" y="1412941"/>
                  </a:lnTo>
                  <a:lnTo>
                    <a:pt x="560627" y="1409864"/>
                  </a:lnTo>
                  <a:lnTo>
                    <a:pt x="566254" y="1405762"/>
                  </a:lnTo>
                  <a:lnTo>
                    <a:pt x="571879" y="1401659"/>
                  </a:lnTo>
                  <a:lnTo>
                    <a:pt x="577250" y="1396532"/>
                  </a:lnTo>
                  <a:lnTo>
                    <a:pt x="582620" y="1391148"/>
                  </a:lnTo>
                  <a:lnTo>
                    <a:pt x="587733" y="1385251"/>
                  </a:lnTo>
                  <a:lnTo>
                    <a:pt x="592336" y="1378841"/>
                  </a:lnTo>
                  <a:lnTo>
                    <a:pt x="597195" y="1371919"/>
                  </a:lnTo>
                  <a:lnTo>
                    <a:pt x="601543" y="1364483"/>
                  </a:lnTo>
                  <a:lnTo>
                    <a:pt x="605634" y="1356535"/>
                  </a:lnTo>
                  <a:lnTo>
                    <a:pt x="609981" y="1348075"/>
                  </a:lnTo>
                  <a:lnTo>
                    <a:pt x="613817" y="1339101"/>
                  </a:lnTo>
                  <a:lnTo>
                    <a:pt x="617652" y="1329870"/>
                  </a:lnTo>
                  <a:lnTo>
                    <a:pt x="621232" y="1319872"/>
                  </a:lnTo>
                  <a:lnTo>
                    <a:pt x="624557" y="1309616"/>
                  </a:lnTo>
                  <a:lnTo>
                    <a:pt x="627881" y="1298847"/>
                  </a:lnTo>
                  <a:lnTo>
                    <a:pt x="630694" y="1287567"/>
                  </a:lnTo>
                  <a:lnTo>
                    <a:pt x="633507" y="1275516"/>
                  </a:lnTo>
                  <a:lnTo>
                    <a:pt x="636320" y="1263466"/>
                  </a:lnTo>
                  <a:lnTo>
                    <a:pt x="638622" y="1250903"/>
                  </a:lnTo>
                  <a:lnTo>
                    <a:pt x="640923" y="1237571"/>
                  </a:lnTo>
                  <a:lnTo>
                    <a:pt x="642968" y="1224238"/>
                  </a:lnTo>
                  <a:lnTo>
                    <a:pt x="645270" y="1210137"/>
                  </a:lnTo>
                  <a:lnTo>
                    <a:pt x="646804" y="1195779"/>
                  </a:lnTo>
                  <a:lnTo>
                    <a:pt x="648594" y="1180652"/>
                  </a:lnTo>
                  <a:lnTo>
                    <a:pt x="649873" y="1165525"/>
                  </a:lnTo>
                  <a:lnTo>
                    <a:pt x="651151" y="1149629"/>
                  </a:lnTo>
                  <a:lnTo>
                    <a:pt x="652174" y="1133476"/>
                  </a:lnTo>
                  <a:lnTo>
                    <a:pt x="653453" y="1116811"/>
                  </a:lnTo>
                  <a:lnTo>
                    <a:pt x="654220" y="1099633"/>
                  </a:lnTo>
                  <a:lnTo>
                    <a:pt x="654731" y="1082455"/>
                  </a:lnTo>
                  <a:lnTo>
                    <a:pt x="655243" y="1064508"/>
                  </a:lnTo>
                  <a:lnTo>
                    <a:pt x="677746" y="1066046"/>
                  </a:lnTo>
                  <a:lnTo>
                    <a:pt x="698459" y="1067328"/>
                  </a:lnTo>
                  <a:lnTo>
                    <a:pt x="733236" y="1069892"/>
                  </a:lnTo>
                  <a:lnTo>
                    <a:pt x="756506" y="1071943"/>
                  </a:lnTo>
                  <a:lnTo>
                    <a:pt x="764689" y="1072712"/>
                  </a:lnTo>
                  <a:lnTo>
                    <a:pt x="771082" y="1072968"/>
                  </a:lnTo>
                  <a:lnTo>
                    <a:pt x="777475" y="1073481"/>
                  </a:lnTo>
                  <a:lnTo>
                    <a:pt x="783868" y="1074251"/>
                  </a:lnTo>
                  <a:lnTo>
                    <a:pt x="790005" y="1075276"/>
                  </a:lnTo>
                  <a:lnTo>
                    <a:pt x="796143" y="1076558"/>
                  </a:lnTo>
                  <a:lnTo>
                    <a:pt x="802279" y="1078353"/>
                  </a:lnTo>
                  <a:lnTo>
                    <a:pt x="807905" y="1080147"/>
                  </a:lnTo>
                  <a:lnTo>
                    <a:pt x="813787" y="1082712"/>
                  </a:lnTo>
                  <a:lnTo>
                    <a:pt x="819157" y="1085019"/>
                  </a:lnTo>
                  <a:lnTo>
                    <a:pt x="824782" y="1087839"/>
                  </a:lnTo>
                  <a:lnTo>
                    <a:pt x="830152" y="1091173"/>
                  </a:lnTo>
                  <a:lnTo>
                    <a:pt x="835011" y="1094249"/>
                  </a:lnTo>
                  <a:lnTo>
                    <a:pt x="840125" y="1097582"/>
                  </a:lnTo>
                  <a:lnTo>
                    <a:pt x="844728" y="1101684"/>
                  </a:lnTo>
                  <a:lnTo>
                    <a:pt x="849331" y="1105530"/>
                  </a:lnTo>
                  <a:lnTo>
                    <a:pt x="853678" y="1109889"/>
                  </a:lnTo>
                  <a:lnTo>
                    <a:pt x="858025" y="1113991"/>
                  </a:lnTo>
                  <a:lnTo>
                    <a:pt x="861861" y="1118862"/>
                  </a:lnTo>
                  <a:lnTo>
                    <a:pt x="865441" y="1123477"/>
                  </a:lnTo>
                  <a:lnTo>
                    <a:pt x="869021" y="1128349"/>
                  </a:lnTo>
                  <a:lnTo>
                    <a:pt x="872346" y="1133476"/>
                  </a:lnTo>
                  <a:lnTo>
                    <a:pt x="875158" y="1138860"/>
                  </a:lnTo>
                  <a:lnTo>
                    <a:pt x="878227" y="1144245"/>
                  </a:lnTo>
                  <a:lnTo>
                    <a:pt x="880784" y="1149886"/>
                  </a:lnTo>
                  <a:lnTo>
                    <a:pt x="882830" y="1155526"/>
                  </a:lnTo>
                  <a:lnTo>
                    <a:pt x="884876" y="1161423"/>
                  </a:lnTo>
                  <a:lnTo>
                    <a:pt x="886666" y="1167576"/>
                  </a:lnTo>
                  <a:lnTo>
                    <a:pt x="887944" y="1173473"/>
                  </a:lnTo>
                  <a:lnTo>
                    <a:pt x="889223" y="1179626"/>
                  </a:lnTo>
                  <a:lnTo>
                    <a:pt x="889990" y="1186036"/>
                  </a:lnTo>
                  <a:lnTo>
                    <a:pt x="890501" y="1192446"/>
                  </a:lnTo>
                  <a:lnTo>
                    <a:pt x="890501" y="1198856"/>
                  </a:lnTo>
                  <a:lnTo>
                    <a:pt x="890501" y="1358843"/>
                  </a:lnTo>
                  <a:lnTo>
                    <a:pt x="890501" y="1362176"/>
                  </a:lnTo>
                  <a:lnTo>
                    <a:pt x="889990" y="1365253"/>
                  </a:lnTo>
                  <a:lnTo>
                    <a:pt x="889479" y="1368329"/>
                  </a:lnTo>
                  <a:lnTo>
                    <a:pt x="888456" y="1371662"/>
                  </a:lnTo>
                  <a:lnTo>
                    <a:pt x="887433" y="1374482"/>
                  </a:lnTo>
                  <a:lnTo>
                    <a:pt x="885899" y="1377559"/>
                  </a:lnTo>
                  <a:lnTo>
                    <a:pt x="884109" y="1380636"/>
                  </a:lnTo>
                  <a:lnTo>
                    <a:pt x="882063" y="1383200"/>
                  </a:lnTo>
                  <a:lnTo>
                    <a:pt x="880017" y="1386020"/>
                  </a:lnTo>
                  <a:lnTo>
                    <a:pt x="877716" y="1388584"/>
                  </a:lnTo>
                  <a:lnTo>
                    <a:pt x="874903" y="1391661"/>
                  </a:lnTo>
                  <a:lnTo>
                    <a:pt x="872090" y="1394224"/>
                  </a:lnTo>
                  <a:lnTo>
                    <a:pt x="869021" y="1396532"/>
                  </a:lnTo>
                  <a:lnTo>
                    <a:pt x="865697" y="1399352"/>
                  </a:lnTo>
                  <a:lnTo>
                    <a:pt x="862117" y="1401659"/>
                  </a:lnTo>
                  <a:lnTo>
                    <a:pt x="858537" y="1403968"/>
                  </a:lnTo>
                  <a:lnTo>
                    <a:pt x="850610" y="1408839"/>
                  </a:lnTo>
                  <a:lnTo>
                    <a:pt x="841660" y="1413197"/>
                  </a:lnTo>
                  <a:lnTo>
                    <a:pt x="832199" y="1417300"/>
                  </a:lnTo>
                  <a:lnTo>
                    <a:pt x="821969" y="1421658"/>
                  </a:lnTo>
                  <a:lnTo>
                    <a:pt x="810718" y="1425247"/>
                  </a:lnTo>
                  <a:lnTo>
                    <a:pt x="799211" y="1429093"/>
                  </a:lnTo>
                  <a:lnTo>
                    <a:pt x="787192" y="1432427"/>
                  </a:lnTo>
                  <a:lnTo>
                    <a:pt x="774407" y="1435503"/>
                  </a:lnTo>
                  <a:lnTo>
                    <a:pt x="760854" y="1438579"/>
                  </a:lnTo>
                  <a:lnTo>
                    <a:pt x="747301" y="1441400"/>
                  </a:lnTo>
                  <a:lnTo>
                    <a:pt x="732980" y="1443964"/>
                  </a:lnTo>
                  <a:lnTo>
                    <a:pt x="718405" y="1446528"/>
                  </a:lnTo>
                  <a:lnTo>
                    <a:pt x="703062" y="1448579"/>
                  </a:lnTo>
                  <a:lnTo>
                    <a:pt x="687719" y="1450630"/>
                  </a:lnTo>
                  <a:lnTo>
                    <a:pt x="672120" y="1452169"/>
                  </a:lnTo>
                  <a:lnTo>
                    <a:pt x="656010" y="1453964"/>
                  </a:lnTo>
                  <a:lnTo>
                    <a:pt x="639388" y="1455501"/>
                  </a:lnTo>
                  <a:lnTo>
                    <a:pt x="623022" y="1456527"/>
                  </a:lnTo>
                  <a:lnTo>
                    <a:pt x="606401" y="1457552"/>
                  </a:lnTo>
                  <a:lnTo>
                    <a:pt x="589523" y="1458578"/>
                  </a:lnTo>
                  <a:lnTo>
                    <a:pt x="572390" y="1459091"/>
                  </a:lnTo>
                  <a:lnTo>
                    <a:pt x="555257" y="1459604"/>
                  </a:lnTo>
                  <a:lnTo>
                    <a:pt x="538124" y="1459860"/>
                  </a:lnTo>
                  <a:lnTo>
                    <a:pt x="520992" y="1459860"/>
                  </a:lnTo>
                  <a:lnTo>
                    <a:pt x="504115" y="1459860"/>
                  </a:lnTo>
                  <a:lnTo>
                    <a:pt x="486726" y="1459604"/>
                  </a:lnTo>
                  <a:lnTo>
                    <a:pt x="469593" y="1459091"/>
                  </a:lnTo>
                  <a:lnTo>
                    <a:pt x="452460" y="1458578"/>
                  </a:lnTo>
                  <a:lnTo>
                    <a:pt x="435327" y="1457552"/>
                  </a:lnTo>
                  <a:lnTo>
                    <a:pt x="418194" y="1456527"/>
                  </a:lnTo>
                  <a:lnTo>
                    <a:pt x="401828" y="1455501"/>
                  </a:lnTo>
                  <a:lnTo>
                    <a:pt x="384951" y="1453964"/>
                  </a:lnTo>
                  <a:lnTo>
                    <a:pt x="368585" y="1452169"/>
                  </a:lnTo>
                  <a:lnTo>
                    <a:pt x="352475" y="1450630"/>
                  </a:lnTo>
                  <a:lnTo>
                    <a:pt x="336876" y="1448579"/>
                  </a:lnTo>
                  <a:lnTo>
                    <a:pt x="321278" y="1446528"/>
                  </a:lnTo>
                  <a:lnTo>
                    <a:pt x="306190" y="1443964"/>
                  </a:lnTo>
                  <a:lnTo>
                    <a:pt x="291614" y="1441400"/>
                  </a:lnTo>
                  <a:lnTo>
                    <a:pt x="277294" y="1438579"/>
                  </a:lnTo>
                  <a:lnTo>
                    <a:pt x="263741" y="1435503"/>
                  </a:lnTo>
                  <a:lnTo>
                    <a:pt x="250444" y="1432427"/>
                  </a:lnTo>
                  <a:lnTo>
                    <a:pt x="237914" y="1429093"/>
                  </a:lnTo>
                  <a:lnTo>
                    <a:pt x="226151" y="1425247"/>
                  </a:lnTo>
                  <a:lnTo>
                    <a:pt x="214644" y="1421658"/>
                  </a:lnTo>
                  <a:lnTo>
                    <a:pt x="203904" y="1417300"/>
                  </a:lnTo>
                  <a:lnTo>
                    <a:pt x="193931" y="1413197"/>
                  </a:lnTo>
                  <a:lnTo>
                    <a:pt x="184981" y="1408839"/>
                  </a:lnTo>
                  <a:lnTo>
                    <a:pt x="176542" y="1403968"/>
                  </a:lnTo>
                  <a:lnTo>
                    <a:pt x="172707" y="1401659"/>
                  </a:lnTo>
                  <a:lnTo>
                    <a:pt x="169127" y="1399352"/>
                  </a:lnTo>
                  <a:lnTo>
                    <a:pt x="165547" y="1396532"/>
                  </a:lnTo>
                  <a:lnTo>
                    <a:pt x="162478" y="1394224"/>
                  </a:lnTo>
                  <a:lnTo>
                    <a:pt x="159665" y="1391661"/>
                  </a:lnTo>
                  <a:lnTo>
                    <a:pt x="156597" y="1388584"/>
                  </a:lnTo>
                  <a:lnTo>
                    <a:pt x="154295" y="1386020"/>
                  </a:lnTo>
                  <a:lnTo>
                    <a:pt x="151994" y="1383200"/>
                  </a:lnTo>
                  <a:lnTo>
                    <a:pt x="150204" y="1380636"/>
                  </a:lnTo>
                  <a:lnTo>
                    <a:pt x="148157" y="1377559"/>
                  </a:lnTo>
                  <a:lnTo>
                    <a:pt x="146624" y="1374482"/>
                  </a:lnTo>
                  <a:lnTo>
                    <a:pt x="145345" y="1371662"/>
                  </a:lnTo>
                  <a:lnTo>
                    <a:pt x="144577" y="1368329"/>
                  </a:lnTo>
                  <a:lnTo>
                    <a:pt x="143811" y="1365253"/>
                  </a:lnTo>
                  <a:lnTo>
                    <a:pt x="143299" y="1362176"/>
                  </a:lnTo>
                  <a:lnTo>
                    <a:pt x="143299" y="1358843"/>
                  </a:lnTo>
                  <a:lnTo>
                    <a:pt x="143299" y="1198856"/>
                  </a:lnTo>
                  <a:lnTo>
                    <a:pt x="143555" y="1192446"/>
                  </a:lnTo>
                  <a:lnTo>
                    <a:pt x="143811" y="1186036"/>
                  </a:lnTo>
                  <a:lnTo>
                    <a:pt x="144577" y="1179626"/>
                  </a:lnTo>
                  <a:lnTo>
                    <a:pt x="145856" y="1173473"/>
                  </a:lnTo>
                  <a:lnTo>
                    <a:pt x="147135" y="1167576"/>
                  </a:lnTo>
                  <a:lnTo>
                    <a:pt x="148669" y="1161423"/>
                  </a:lnTo>
                  <a:lnTo>
                    <a:pt x="150970" y="1155526"/>
                  </a:lnTo>
                  <a:lnTo>
                    <a:pt x="153272" y="1149886"/>
                  </a:lnTo>
                  <a:lnTo>
                    <a:pt x="155574" y="1144245"/>
                  </a:lnTo>
                  <a:lnTo>
                    <a:pt x="158387" y="1138860"/>
                  </a:lnTo>
                  <a:lnTo>
                    <a:pt x="161455" y="1133476"/>
                  </a:lnTo>
                  <a:lnTo>
                    <a:pt x="164779" y="1128349"/>
                  </a:lnTo>
                  <a:lnTo>
                    <a:pt x="168103" y="1123477"/>
                  </a:lnTo>
                  <a:lnTo>
                    <a:pt x="171940" y="1118862"/>
                  </a:lnTo>
                  <a:lnTo>
                    <a:pt x="175775" y="1113991"/>
                  </a:lnTo>
                  <a:lnTo>
                    <a:pt x="180122" y="1109889"/>
                  </a:lnTo>
                  <a:lnTo>
                    <a:pt x="184470" y="1105530"/>
                  </a:lnTo>
                  <a:lnTo>
                    <a:pt x="189073" y="1101684"/>
                  </a:lnTo>
                  <a:lnTo>
                    <a:pt x="193675" y="1097582"/>
                  </a:lnTo>
                  <a:lnTo>
                    <a:pt x="198789" y="1094249"/>
                  </a:lnTo>
                  <a:lnTo>
                    <a:pt x="203648" y="1091173"/>
                  </a:lnTo>
                  <a:lnTo>
                    <a:pt x="209274" y="1087839"/>
                  </a:lnTo>
                  <a:lnTo>
                    <a:pt x="214388" y="1085019"/>
                  </a:lnTo>
                  <a:lnTo>
                    <a:pt x="220014" y="1082712"/>
                  </a:lnTo>
                  <a:lnTo>
                    <a:pt x="225895" y="1080147"/>
                  </a:lnTo>
                  <a:lnTo>
                    <a:pt x="231522" y="1078353"/>
                  </a:lnTo>
                  <a:lnTo>
                    <a:pt x="237658" y="1076558"/>
                  </a:lnTo>
                  <a:lnTo>
                    <a:pt x="243795" y="1075276"/>
                  </a:lnTo>
                  <a:lnTo>
                    <a:pt x="249933" y="1074251"/>
                  </a:lnTo>
                  <a:lnTo>
                    <a:pt x="256326" y="1073481"/>
                  </a:lnTo>
                  <a:lnTo>
                    <a:pt x="262718" y="1072968"/>
                  </a:lnTo>
                  <a:lnTo>
                    <a:pt x="269111" y="1072712"/>
                  </a:lnTo>
                  <a:lnTo>
                    <a:pt x="277294" y="1071943"/>
                  </a:lnTo>
                  <a:lnTo>
                    <a:pt x="300565" y="1069892"/>
                  </a:lnTo>
                  <a:lnTo>
                    <a:pt x="335086" y="1067328"/>
                  </a:lnTo>
                  <a:lnTo>
                    <a:pt x="356055" y="1066046"/>
                  </a:lnTo>
                  <a:lnTo>
                    <a:pt x="378813" y="1064508"/>
                  </a:lnTo>
                  <a:close/>
                  <a:moveTo>
                    <a:pt x="809895" y="802219"/>
                  </a:moveTo>
                  <a:lnTo>
                    <a:pt x="948077" y="802219"/>
                  </a:lnTo>
                  <a:lnTo>
                    <a:pt x="948077" y="1019727"/>
                  </a:lnTo>
                  <a:lnTo>
                    <a:pt x="809895" y="1019727"/>
                  </a:lnTo>
                  <a:lnTo>
                    <a:pt x="809895" y="802219"/>
                  </a:lnTo>
                  <a:close/>
                  <a:moveTo>
                    <a:pt x="397789" y="682974"/>
                  </a:moveTo>
                  <a:lnTo>
                    <a:pt x="395744" y="683230"/>
                  </a:lnTo>
                  <a:lnTo>
                    <a:pt x="393955" y="683486"/>
                  </a:lnTo>
                  <a:lnTo>
                    <a:pt x="391655" y="684254"/>
                  </a:lnTo>
                  <a:lnTo>
                    <a:pt x="389865" y="685021"/>
                  </a:lnTo>
                  <a:lnTo>
                    <a:pt x="388076" y="686045"/>
                  </a:lnTo>
                  <a:lnTo>
                    <a:pt x="386287" y="687325"/>
                  </a:lnTo>
                  <a:lnTo>
                    <a:pt x="382964" y="690651"/>
                  </a:lnTo>
                  <a:lnTo>
                    <a:pt x="379386" y="693978"/>
                  </a:lnTo>
                  <a:lnTo>
                    <a:pt x="376063" y="697816"/>
                  </a:lnTo>
                  <a:lnTo>
                    <a:pt x="372740" y="702166"/>
                  </a:lnTo>
                  <a:lnTo>
                    <a:pt x="366350" y="711378"/>
                  </a:lnTo>
                  <a:lnTo>
                    <a:pt x="361493" y="718032"/>
                  </a:lnTo>
                  <a:lnTo>
                    <a:pt x="356893" y="724940"/>
                  </a:lnTo>
                  <a:lnTo>
                    <a:pt x="352036" y="732105"/>
                  </a:lnTo>
                  <a:lnTo>
                    <a:pt x="347691" y="739782"/>
                  </a:lnTo>
                  <a:lnTo>
                    <a:pt x="346158" y="746947"/>
                  </a:lnTo>
                  <a:lnTo>
                    <a:pt x="344624" y="754112"/>
                  </a:lnTo>
                  <a:lnTo>
                    <a:pt x="343346" y="761789"/>
                  </a:lnTo>
                  <a:lnTo>
                    <a:pt x="342324" y="769210"/>
                  </a:lnTo>
                  <a:lnTo>
                    <a:pt x="341556" y="776887"/>
                  </a:lnTo>
                  <a:lnTo>
                    <a:pt x="341045" y="784819"/>
                  </a:lnTo>
                  <a:lnTo>
                    <a:pt x="340790" y="792240"/>
                  </a:lnTo>
                  <a:lnTo>
                    <a:pt x="340790" y="800172"/>
                  </a:lnTo>
                  <a:lnTo>
                    <a:pt x="341045" y="811688"/>
                  </a:lnTo>
                  <a:lnTo>
                    <a:pt x="341812" y="822692"/>
                  </a:lnTo>
                  <a:lnTo>
                    <a:pt x="343346" y="833439"/>
                  </a:lnTo>
                  <a:lnTo>
                    <a:pt x="345390" y="844186"/>
                  </a:lnTo>
                  <a:lnTo>
                    <a:pt x="348202" y="854934"/>
                  </a:lnTo>
                  <a:lnTo>
                    <a:pt x="351014" y="865169"/>
                  </a:lnTo>
                  <a:lnTo>
                    <a:pt x="354593" y="875405"/>
                  </a:lnTo>
                  <a:lnTo>
                    <a:pt x="358682" y="885384"/>
                  </a:lnTo>
                  <a:lnTo>
                    <a:pt x="363027" y="895365"/>
                  </a:lnTo>
                  <a:lnTo>
                    <a:pt x="367884" y="905089"/>
                  </a:lnTo>
                  <a:lnTo>
                    <a:pt x="372996" y="914301"/>
                  </a:lnTo>
                  <a:lnTo>
                    <a:pt x="378364" y="923256"/>
                  </a:lnTo>
                  <a:lnTo>
                    <a:pt x="384498" y="931701"/>
                  </a:lnTo>
                  <a:lnTo>
                    <a:pt x="390376" y="940145"/>
                  </a:lnTo>
                  <a:lnTo>
                    <a:pt x="396767" y="948334"/>
                  </a:lnTo>
                  <a:lnTo>
                    <a:pt x="403413" y="956010"/>
                  </a:lnTo>
                  <a:lnTo>
                    <a:pt x="410058" y="963432"/>
                  </a:lnTo>
                  <a:lnTo>
                    <a:pt x="416959" y="970597"/>
                  </a:lnTo>
                  <a:lnTo>
                    <a:pt x="424116" y="976994"/>
                  </a:lnTo>
                  <a:lnTo>
                    <a:pt x="431273" y="983391"/>
                  </a:lnTo>
                  <a:lnTo>
                    <a:pt x="438430" y="989276"/>
                  </a:lnTo>
                  <a:lnTo>
                    <a:pt x="445842" y="994650"/>
                  </a:lnTo>
                  <a:lnTo>
                    <a:pt x="453255" y="999768"/>
                  </a:lnTo>
                  <a:lnTo>
                    <a:pt x="460667" y="1004118"/>
                  </a:lnTo>
                  <a:lnTo>
                    <a:pt x="468079" y="1008212"/>
                  </a:lnTo>
                  <a:lnTo>
                    <a:pt x="475236" y="1011539"/>
                  </a:lnTo>
                  <a:lnTo>
                    <a:pt x="482650" y="1014610"/>
                  </a:lnTo>
                  <a:lnTo>
                    <a:pt x="489806" y="1017424"/>
                  </a:lnTo>
                  <a:lnTo>
                    <a:pt x="496963" y="1019216"/>
                  </a:lnTo>
                  <a:lnTo>
                    <a:pt x="503608" y="1020751"/>
                  </a:lnTo>
                  <a:lnTo>
                    <a:pt x="510510" y="1021519"/>
                  </a:lnTo>
                  <a:lnTo>
                    <a:pt x="516899" y="1021775"/>
                  </a:lnTo>
                  <a:lnTo>
                    <a:pt x="523545" y="1021519"/>
                  </a:lnTo>
                  <a:lnTo>
                    <a:pt x="529936" y="1020751"/>
                  </a:lnTo>
                  <a:lnTo>
                    <a:pt x="537093" y="1019216"/>
                  </a:lnTo>
                  <a:lnTo>
                    <a:pt x="543994" y="1017424"/>
                  </a:lnTo>
                  <a:lnTo>
                    <a:pt x="551407" y="1014610"/>
                  </a:lnTo>
                  <a:lnTo>
                    <a:pt x="558307" y="1011539"/>
                  </a:lnTo>
                  <a:lnTo>
                    <a:pt x="565720" y="1008212"/>
                  </a:lnTo>
                  <a:lnTo>
                    <a:pt x="573133" y="1004118"/>
                  </a:lnTo>
                  <a:lnTo>
                    <a:pt x="580545" y="999768"/>
                  </a:lnTo>
                  <a:lnTo>
                    <a:pt x="587957" y="994650"/>
                  </a:lnTo>
                  <a:lnTo>
                    <a:pt x="595114" y="989276"/>
                  </a:lnTo>
                  <a:lnTo>
                    <a:pt x="602527" y="983391"/>
                  </a:lnTo>
                  <a:lnTo>
                    <a:pt x="609684" y="976994"/>
                  </a:lnTo>
                  <a:lnTo>
                    <a:pt x="616841" y="970597"/>
                  </a:lnTo>
                  <a:lnTo>
                    <a:pt x="623742" y="963432"/>
                  </a:lnTo>
                  <a:lnTo>
                    <a:pt x="630387" y="956010"/>
                  </a:lnTo>
                  <a:lnTo>
                    <a:pt x="637033" y="948334"/>
                  </a:lnTo>
                  <a:lnTo>
                    <a:pt x="643679" y="940145"/>
                  </a:lnTo>
                  <a:lnTo>
                    <a:pt x="649558" y="931701"/>
                  </a:lnTo>
                  <a:lnTo>
                    <a:pt x="655436" y="923256"/>
                  </a:lnTo>
                  <a:lnTo>
                    <a:pt x="660804" y="914301"/>
                  </a:lnTo>
                  <a:lnTo>
                    <a:pt x="665916" y="905089"/>
                  </a:lnTo>
                  <a:lnTo>
                    <a:pt x="670517" y="895365"/>
                  </a:lnTo>
                  <a:lnTo>
                    <a:pt x="675118" y="885384"/>
                  </a:lnTo>
                  <a:lnTo>
                    <a:pt x="678952" y="875405"/>
                  </a:lnTo>
                  <a:lnTo>
                    <a:pt x="682786" y="865169"/>
                  </a:lnTo>
                  <a:lnTo>
                    <a:pt x="685853" y="854934"/>
                  </a:lnTo>
                  <a:lnTo>
                    <a:pt x="688153" y="844186"/>
                  </a:lnTo>
                  <a:lnTo>
                    <a:pt x="690454" y="833439"/>
                  </a:lnTo>
                  <a:lnTo>
                    <a:pt x="691988" y="822692"/>
                  </a:lnTo>
                  <a:lnTo>
                    <a:pt x="692754" y="811688"/>
                  </a:lnTo>
                  <a:lnTo>
                    <a:pt x="693265" y="800172"/>
                  </a:lnTo>
                  <a:lnTo>
                    <a:pt x="693010" y="793775"/>
                  </a:lnTo>
                  <a:lnTo>
                    <a:pt x="692754" y="786866"/>
                  </a:lnTo>
                  <a:lnTo>
                    <a:pt x="674862" y="786099"/>
                  </a:lnTo>
                  <a:lnTo>
                    <a:pt x="656459" y="784819"/>
                  </a:lnTo>
                  <a:lnTo>
                    <a:pt x="637544" y="782516"/>
                  </a:lnTo>
                  <a:lnTo>
                    <a:pt x="618374" y="780213"/>
                  </a:lnTo>
                  <a:lnTo>
                    <a:pt x="599204" y="777398"/>
                  </a:lnTo>
                  <a:lnTo>
                    <a:pt x="579778" y="774071"/>
                  </a:lnTo>
                  <a:lnTo>
                    <a:pt x="560864" y="769722"/>
                  </a:lnTo>
                  <a:lnTo>
                    <a:pt x="551662" y="767675"/>
                  </a:lnTo>
                  <a:lnTo>
                    <a:pt x="542460" y="765371"/>
                  </a:lnTo>
                  <a:lnTo>
                    <a:pt x="533514" y="762812"/>
                  </a:lnTo>
                  <a:lnTo>
                    <a:pt x="524824" y="760253"/>
                  </a:lnTo>
                  <a:lnTo>
                    <a:pt x="516133" y="757694"/>
                  </a:lnTo>
                  <a:lnTo>
                    <a:pt x="507698" y="754624"/>
                  </a:lnTo>
                  <a:lnTo>
                    <a:pt x="499775" y="751809"/>
                  </a:lnTo>
                  <a:lnTo>
                    <a:pt x="491851" y="748739"/>
                  </a:lnTo>
                  <a:lnTo>
                    <a:pt x="484439" y="745412"/>
                  </a:lnTo>
                  <a:lnTo>
                    <a:pt x="477537" y="742341"/>
                  </a:lnTo>
                  <a:lnTo>
                    <a:pt x="470636" y="739015"/>
                  </a:lnTo>
                  <a:lnTo>
                    <a:pt x="464246" y="735176"/>
                  </a:lnTo>
                  <a:lnTo>
                    <a:pt x="458367" y="731593"/>
                  </a:lnTo>
                  <a:lnTo>
                    <a:pt x="452744" y="728011"/>
                  </a:lnTo>
                  <a:lnTo>
                    <a:pt x="447632" y="723917"/>
                  </a:lnTo>
                  <a:lnTo>
                    <a:pt x="443287" y="719822"/>
                  </a:lnTo>
                  <a:lnTo>
                    <a:pt x="439196" y="715473"/>
                  </a:lnTo>
                  <a:lnTo>
                    <a:pt x="435618" y="711378"/>
                  </a:lnTo>
                  <a:lnTo>
                    <a:pt x="432296" y="706772"/>
                  </a:lnTo>
                  <a:lnTo>
                    <a:pt x="428973" y="702934"/>
                  </a:lnTo>
                  <a:lnTo>
                    <a:pt x="425905" y="699351"/>
                  </a:lnTo>
                  <a:lnTo>
                    <a:pt x="422838" y="696025"/>
                  </a:lnTo>
                  <a:lnTo>
                    <a:pt x="419771" y="693466"/>
                  </a:lnTo>
                  <a:lnTo>
                    <a:pt x="416959" y="690907"/>
                  </a:lnTo>
                  <a:lnTo>
                    <a:pt x="414404" y="688604"/>
                  </a:lnTo>
                  <a:lnTo>
                    <a:pt x="411847" y="687068"/>
                  </a:lnTo>
                  <a:lnTo>
                    <a:pt x="409291" y="685533"/>
                  </a:lnTo>
                  <a:lnTo>
                    <a:pt x="406735" y="684509"/>
                  </a:lnTo>
                  <a:lnTo>
                    <a:pt x="404435" y="683742"/>
                  </a:lnTo>
                  <a:lnTo>
                    <a:pt x="402390" y="683230"/>
                  </a:lnTo>
                  <a:lnTo>
                    <a:pt x="399834" y="682974"/>
                  </a:lnTo>
                  <a:lnTo>
                    <a:pt x="397789" y="682974"/>
                  </a:lnTo>
                  <a:close/>
                  <a:moveTo>
                    <a:pt x="1051713" y="667876"/>
                  </a:moveTo>
                  <a:lnTo>
                    <a:pt x="1189894" y="667876"/>
                  </a:lnTo>
                  <a:lnTo>
                    <a:pt x="1189894" y="1009491"/>
                  </a:lnTo>
                  <a:lnTo>
                    <a:pt x="1051713" y="1009491"/>
                  </a:lnTo>
                  <a:lnTo>
                    <a:pt x="1051713" y="667876"/>
                  </a:lnTo>
                  <a:close/>
                  <a:moveTo>
                    <a:pt x="511021" y="528416"/>
                  </a:moveTo>
                  <a:lnTo>
                    <a:pt x="516899" y="528416"/>
                  </a:lnTo>
                  <a:lnTo>
                    <a:pt x="522779" y="528416"/>
                  </a:lnTo>
                  <a:lnTo>
                    <a:pt x="528658" y="528672"/>
                  </a:lnTo>
                  <a:lnTo>
                    <a:pt x="534281" y="529184"/>
                  </a:lnTo>
                  <a:lnTo>
                    <a:pt x="539904" y="529696"/>
                  </a:lnTo>
                  <a:lnTo>
                    <a:pt x="545783" y="530463"/>
                  </a:lnTo>
                  <a:lnTo>
                    <a:pt x="551407" y="531743"/>
                  </a:lnTo>
                  <a:lnTo>
                    <a:pt x="557030" y="532766"/>
                  </a:lnTo>
                  <a:lnTo>
                    <a:pt x="562653" y="534045"/>
                  </a:lnTo>
                  <a:lnTo>
                    <a:pt x="568021" y="535325"/>
                  </a:lnTo>
                  <a:lnTo>
                    <a:pt x="573388" y="537116"/>
                  </a:lnTo>
                  <a:lnTo>
                    <a:pt x="579011" y="538651"/>
                  </a:lnTo>
                  <a:lnTo>
                    <a:pt x="584124" y="540699"/>
                  </a:lnTo>
                  <a:lnTo>
                    <a:pt x="589491" y="542746"/>
                  </a:lnTo>
                  <a:lnTo>
                    <a:pt x="594603" y="545049"/>
                  </a:lnTo>
                  <a:lnTo>
                    <a:pt x="599971" y="547352"/>
                  </a:lnTo>
                  <a:lnTo>
                    <a:pt x="604827" y="549911"/>
                  </a:lnTo>
                  <a:lnTo>
                    <a:pt x="615051" y="555285"/>
                  </a:lnTo>
                  <a:lnTo>
                    <a:pt x="625019" y="561426"/>
                  </a:lnTo>
                  <a:lnTo>
                    <a:pt x="634477" y="567823"/>
                  </a:lnTo>
                  <a:lnTo>
                    <a:pt x="643679" y="574988"/>
                  </a:lnTo>
                  <a:lnTo>
                    <a:pt x="652370" y="582409"/>
                  </a:lnTo>
                  <a:lnTo>
                    <a:pt x="660804" y="590598"/>
                  </a:lnTo>
                  <a:lnTo>
                    <a:pt x="668984" y="599298"/>
                  </a:lnTo>
                  <a:lnTo>
                    <a:pt x="676907" y="608254"/>
                  </a:lnTo>
                  <a:lnTo>
                    <a:pt x="684575" y="617722"/>
                  </a:lnTo>
                  <a:lnTo>
                    <a:pt x="691732" y="627446"/>
                  </a:lnTo>
                  <a:lnTo>
                    <a:pt x="698378" y="637682"/>
                  </a:lnTo>
                  <a:lnTo>
                    <a:pt x="704768" y="648429"/>
                  </a:lnTo>
                  <a:lnTo>
                    <a:pt x="710647" y="659432"/>
                  </a:lnTo>
                  <a:lnTo>
                    <a:pt x="716014" y="670691"/>
                  </a:lnTo>
                  <a:lnTo>
                    <a:pt x="721126" y="682719"/>
                  </a:lnTo>
                  <a:lnTo>
                    <a:pt x="725471" y="694490"/>
                  </a:lnTo>
                  <a:lnTo>
                    <a:pt x="729817" y="706772"/>
                  </a:lnTo>
                  <a:lnTo>
                    <a:pt x="733139" y="719567"/>
                  </a:lnTo>
                  <a:lnTo>
                    <a:pt x="736207" y="732362"/>
                  </a:lnTo>
                  <a:lnTo>
                    <a:pt x="739019" y="745412"/>
                  </a:lnTo>
                  <a:lnTo>
                    <a:pt x="740808" y="758974"/>
                  </a:lnTo>
                  <a:lnTo>
                    <a:pt x="742341" y="772536"/>
                  </a:lnTo>
                  <a:lnTo>
                    <a:pt x="743108" y="786354"/>
                  </a:lnTo>
                  <a:lnTo>
                    <a:pt x="743364" y="800172"/>
                  </a:lnTo>
                  <a:lnTo>
                    <a:pt x="743364" y="807594"/>
                  </a:lnTo>
                  <a:lnTo>
                    <a:pt x="743108" y="814758"/>
                  </a:lnTo>
                  <a:lnTo>
                    <a:pt x="742597" y="821923"/>
                  </a:lnTo>
                  <a:lnTo>
                    <a:pt x="741830" y="828833"/>
                  </a:lnTo>
                  <a:lnTo>
                    <a:pt x="741063" y="835998"/>
                  </a:lnTo>
                  <a:lnTo>
                    <a:pt x="740041" y="842907"/>
                  </a:lnTo>
                  <a:lnTo>
                    <a:pt x="738762" y="849816"/>
                  </a:lnTo>
                  <a:lnTo>
                    <a:pt x="737485" y="856469"/>
                  </a:lnTo>
                  <a:lnTo>
                    <a:pt x="735696" y="863122"/>
                  </a:lnTo>
                  <a:lnTo>
                    <a:pt x="733907" y="870031"/>
                  </a:lnTo>
                  <a:lnTo>
                    <a:pt x="732117" y="876684"/>
                  </a:lnTo>
                  <a:lnTo>
                    <a:pt x="730328" y="883082"/>
                  </a:lnTo>
                  <a:lnTo>
                    <a:pt x="728028" y="889479"/>
                  </a:lnTo>
                  <a:lnTo>
                    <a:pt x="725471" y="895876"/>
                  </a:lnTo>
                  <a:lnTo>
                    <a:pt x="723171" y="902018"/>
                  </a:lnTo>
                  <a:lnTo>
                    <a:pt x="720615" y="908159"/>
                  </a:lnTo>
                  <a:lnTo>
                    <a:pt x="714992" y="920186"/>
                  </a:lnTo>
                  <a:lnTo>
                    <a:pt x="708857" y="931957"/>
                  </a:lnTo>
                  <a:lnTo>
                    <a:pt x="702211" y="943472"/>
                  </a:lnTo>
                  <a:lnTo>
                    <a:pt x="695310" y="954475"/>
                  </a:lnTo>
                  <a:lnTo>
                    <a:pt x="687898" y="965223"/>
                  </a:lnTo>
                  <a:lnTo>
                    <a:pt x="679974" y="975203"/>
                  </a:lnTo>
                  <a:lnTo>
                    <a:pt x="672050" y="985182"/>
                  </a:lnTo>
                  <a:lnTo>
                    <a:pt x="663616" y="994394"/>
                  </a:lnTo>
                  <a:lnTo>
                    <a:pt x="654925" y="1003351"/>
                  </a:lnTo>
                  <a:lnTo>
                    <a:pt x="646235" y="1011795"/>
                  </a:lnTo>
                  <a:lnTo>
                    <a:pt x="637033" y="1019728"/>
                  </a:lnTo>
                  <a:lnTo>
                    <a:pt x="627831" y="1027148"/>
                  </a:lnTo>
                  <a:lnTo>
                    <a:pt x="618374" y="1033801"/>
                  </a:lnTo>
                  <a:lnTo>
                    <a:pt x="608917" y="1040455"/>
                  </a:lnTo>
                  <a:lnTo>
                    <a:pt x="599459" y="1046340"/>
                  </a:lnTo>
                  <a:lnTo>
                    <a:pt x="590002" y="1051458"/>
                  </a:lnTo>
                  <a:lnTo>
                    <a:pt x="580545" y="1056320"/>
                  </a:lnTo>
                  <a:lnTo>
                    <a:pt x="571088" y="1060414"/>
                  </a:lnTo>
                  <a:lnTo>
                    <a:pt x="561630" y="1063997"/>
                  </a:lnTo>
                  <a:lnTo>
                    <a:pt x="552428" y="1066812"/>
                  </a:lnTo>
                  <a:lnTo>
                    <a:pt x="543227" y="1069114"/>
                  </a:lnTo>
                  <a:lnTo>
                    <a:pt x="534281" y="1070650"/>
                  </a:lnTo>
                  <a:lnTo>
                    <a:pt x="529680" y="1071418"/>
                  </a:lnTo>
                  <a:lnTo>
                    <a:pt x="525590" y="1071673"/>
                  </a:lnTo>
                  <a:lnTo>
                    <a:pt x="520990" y="1071930"/>
                  </a:lnTo>
                  <a:lnTo>
                    <a:pt x="516899" y="1072185"/>
                  </a:lnTo>
                  <a:lnTo>
                    <a:pt x="512555" y="1071930"/>
                  </a:lnTo>
                  <a:lnTo>
                    <a:pt x="508465" y="1071673"/>
                  </a:lnTo>
                  <a:lnTo>
                    <a:pt x="504119" y="1071418"/>
                  </a:lnTo>
                  <a:lnTo>
                    <a:pt x="499775" y="1070650"/>
                  </a:lnTo>
                  <a:lnTo>
                    <a:pt x="490828" y="1069114"/>
                  </a:lnTo>
                  <a:lnTo>
                    <a:pt x="481627" y="1066812"/>
                  </a:lnTo>
                  <a:lnTo>
                    <a:pt x="472170" y="1063997"/>
                  </a:lnTo>
                  <a:lnTo>
                    <a:pt x="462968" y="1060414"/>
                  </a:lnTo>
                  <a:lnTo>
                    <a:pt x="453510" y="1056320"/>
                  </a:lnTo>
                  <a:lnTo>
                    <a:pt x="443798" y="1051458"/>
                  </a:lnTo>
                  <a:lnTo>
                    <a:pt x="434341" y="1046340"/>
                  </a:lnTo>
                  <a:lnTo>
                    <a:pt x="424883" y="1040455"/>
                  </a:lnTo>
                  <a:lnTo>
                    <a:pt x="415426" y="1033801"/>
                  </a:lnTo>
                  <a:lnTo>
                    <a:pt x="405968" y="1027148"/>
                  </a:lnTo>
                  <a:lnTo>
                    <a:pt x="396767" y="1019728"/>
                  </a:lnTo>
                  <a:lnTo>
                    <a:pt x="387821" y="1011795"/>
                  </a:lnTo>
                  <a:lnTo>
                    <a:pt x="378875" y="1003351"/>
                  </a:lnTo>
                  <a:lnTo>
                    <a:pt x="370184" y="994394"/>
                  </a:lnTo>
                  <a:lnTo>
                    <a:pt x="361750" y="985182"/>
                  </a:lnTo>
                  <a:lnTo>
                    <a:pt x="353570" y="975203"/>
                  </a:lnTo>
                  <a:lnTo>
                    <a:pt x="346158" y="965223"/>
                  </a:lnTo>
                  <a:lnTo>
                    <a:pt x="338490" y="954475"/>
                  </a:lnTo>
                  <a:lnTo>
                    <a:pt x="331588" y="943472"/>
                  </a:lnTo>
                  <a:lnTo>
                    <a:pt x="324942" y="931957"/>
                  </a:lnTo>
                  <a:lnTo>
                    <a:pt x="318808" y="920186"/>
                  </a:lnTo>
                  <a:lnTo>
                    <a:pt x="313185" y="908159"/>
                  </a:lnTo>
                  <a:lnTo>
                    <a:pt x="310629" y="902018"/>
                  </a:lnTo>
                  <a:lnTo>
                    <a:pt x="308073" y="895876"/>
                  </a:lnTo>
                  <a:lnTo>
                    <a:pt x="305772" y="889479"/>
                  </a:lnTo>
                  <a:lnTo>
                    <a:pt x="303727" y="883082"/>
                  </a:lnTo>
                  <a:lnTo>
                    <a:pt x="301682" y="876684"/>
                  </a:lnTo>
                  <a:lnTo>
                    <a:pt x="299893" y="870031"/>
                  </a:lnTo>
                  <a:lnTo>
                    <a:pt x="297849" y="863122"/>
                  </a:lnTo>
                  <a:lnTo>
                    <a:pt x="296315" y="856469"/>
                  </a:lnTo>
                  <a:lnTo>
                    <a:pt x="295037" y="849816"/>
                  </a:lnTo>
                  <a:lnTo>
                    <a:pt x="293759" y="842907"/>
                  </a:lnTo>
                  <a:lnTo>
                    <a:pt x="292736" y="835998"/>
                  </a:lnTo>
                  <a:lnTo>
                    <a:pt x="291970" y="828833"/>
                  </a:lnTo>
                  <a:lnTo>
                    <a:pt x="291203" y="821923"/>
                  </a:lnTo>
                  <a:lnTo>
                    <a:pt x="290947" y="814758"/>
                  </a:lnTo>
                  <a:lnTo>
                    <a:pt x="290436" y="807594"/>
                  </a:lnTo>
                  <a:lnTo>
                    <a:pt x="290436" y="800172"/>
                  </a:lnTo>
                  <a:lnTo>
                    <a:pt x="290692" y="786354"/>
                  </a:lnTo>
                  <a:lnTo>
                    <a:pt x="291714" y="772536"/>
                  </a:lnTo>
                  <a:lnTo>
                    <a:pt x="292992" y="758974"/>
                  </a:lnTo>
                  <a:lnTo>
                    <a:pt x="295037" y="745412"/>
                  </a:lnTo>
                  <a:lnTo>
                    <a:pt x="297338" y="732362"/>
                  </a:lnTo>
                  <a:lnTo>
                    <a:pt x="300661" y="719567"/>
                  </a:lnTo>
                  <a:lnTo>
                    <a:pt x="303983" y="706772"/>
                  </a:lnTo>
                  <a:lnTo>
                    <a:pt x="308073" y="694490"/>
                  </a:lnTo>
                  <a:lnTo>
                    <a:pt x="312673" y="682719"/>
                  </a:lnTo>
                  <a:lnTo>
                    <a:pt x="317530" y="670691"/>
                  </a:lnTo>
                  <a:lnTo>
                    <a:pt x="323153" y="659432"/>
                  </a:lnTo>
                  <a:lnTo>
                    <a:pt x="329288" y="648429"/>
                  </a:lnTo>
                  <a:lnTo>
                    <a:pt x="335422" y="637682"/>
                  </a:lnTo>
                  <a:lnTo>
                    <a:pt x="342068" y="627446"/>
                  </a:lnTo>
                  <a:lnTo>
                    <a:pt x="349225" y="617722"/>
                  </a:lnTo>
                  <a:lnTo>
                    <a:pt x="356893" y="608254"/>
                  </a:lnTo>
                  <a:lnTo>
                    <a:pt x="364816" y="599298"/>
                  </a:lnTo>
                  <a:lnTo>
                    <a:pt x="372740" y="590598"/>
                  </a:lnTo>
                  <a:lnTo>
                    <a:pt x="381430" y="582409"/>
                  </a:lnTo>
                  <a:lnTo>
                    <a:pt x="390121" y="574988"/>
                  </a:lnTo>
                  <a:lnTo>
                    <a:pt x="399323" y="567823"/>
                  </a:lnTo>
                  <a:lnTo>
                    <a:pt x="409036" y="561426"/>
                  </a:lnTo>
                  <a:lnTo>
                    <a:pt x="418748" y="555285"/>
                  </a:lnTo>
                  <a:lnTo>
                    <a:pt x="428717" y="549911"/>
                  </a:lnTo>
                  <a:lnTo>
                    <a:pt x="433829" y="547352"/>
                  </a:lnTo>
                  <a:lnTo>
                    <a:pt x="439196" y="545049"/>
                  </a:lnTo>
                  <a:lnTo>
                    <a:pt x="444309" y="542746"/>
                  </a:lnTo>
                  <a:lnTo>
                    <a:pt x="449676" y="540699"/>
                  </a:lnTo>
                  <a:lnTo>
                    <a:pt x="454788" y="538651"/>
                  </a:lnTo>
                  <a:lnTo>
                    <a:pt x="460412" y="537116"/>
                  </a:lnTo>
                  <a:lnTo>
                    <a:pt x="465779" y="535325"/>
                  </a:lnTo>
                  <a:lnTo>
                    <a:pt x="471402" y="534045"/>
                  </a:lnTo>
                  <a:lnTo>
                    <a:pt x="477026" y="532766"/>
                  </a:lnTo>
                  <a:lnTo>
                    <a:pt x="482393" y="531743"/>
                  </a:lnTo>
                  <a:lnTo>
                    <a:pt x="488273" y="530463"/>
                  </a:lnTo>
                  <a:lnTo>
                    <a:pt x="493640" y="529696"/>
                  </a:lnTo>
                  <a:lnTo>
                    <a:pt x="499519" y="529184"/>
                  </a:lnTo>
                  <a:lnTo>
                    <a:pt x="505398" y="528672"/>
                  </a:lnTo>
                  <a:lnTo>
                    <a:pt x="511021" y="528416"/>
                  </a:lnTo>
                  <a:close/>
                  <a:moveTo>
                    <a:pt x="1293530" y="373601"/>
                  </a:moveTo>
                  <a:lnTo>
                    <a:pt x="1431711" y="373601"/>
                  </a:lnTo>
                  <a:lnTo>
                    <a:pt x="1431711" y="1009491"/>
                  </a:lnTo>
                  <a:lnTo>
                    <a:pt x="1293530" y="1009491"/>
                  </a:lnTo>
                  <a:lnTo>
                    <a:pt x="1293530" y="373601"/>
                  </a:lnTo>
                  <a:close/>
                  <a:moveTo>
                    <a:pt x="0" y="0"/>
                  </a:moveTo>
                  <a:lnTo>
                    <a:pt x="1713192" y="0"/>
                  </a:lnTo>
                  <a:lnTo>
                    <a:pt x="1713192" y="138264"/>
                  </a:lnTo>
                  <a:lnTo>
                    <a:pt x="1643846" y="138264"/>
                  </a:lnTo>
                  <a:lnTo>
                    <a:pt x="1643846" y="1271779"/>
                  </a:lnTo>
                  <a:lnTo>
                    <a:pt x="1009235" y="1271779"/>
                  </a:lnTo>
                  <a:lnTo>
                    <a:pt x="1009235" y="1168081"/>
                  </a:lnTo>
                  <a:lnTo>
                    <a:pt x="1540210" y="1168081"/>
                  </a:lnTo>
                  <a:lnTo>
                    <a:pt x="1540210" y="138264"/>
                  </a:lnTo>
                  <a:lnTo>
                    <a:pt x="157374" y="138264"/>
                  </a:lnTo>
                  <a:lnTo>
                    <a:pt x="157374" y="1006772"/>
                  </a:lnTo>
                  <a:lnTo>
                    <a:pt x="53737" y="1006772"/>
                  </a:lnTo>
                  <a:lnTo>
                    <a:pt x="53737" y="138264"/>
                  </a:lnTo>
                  <a:lnTo>
                    <a:pt x="0" y="138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</p:grpSp>
      <p:grpSp>
        <p:nvGrpSpPr>
          <p:cNvPr id="16" name="group"/>
          <p:cNvGrpSpPr/>
          <p:nvPr/>
        </p:nvGrpSpPr>
        <p:grpSpPr>
          <a:xfrm>
            <a:off x="11092166" y="6073246"/>
            <a:ext cx="306328" cy="306328"/>
            <a:chOff x="0" y="0"/>
            <a:chExt cx="306328" cy="306328"/>
          </a:xfrm>
        </p:grpSpPr>
        <p:sp>
          <p:nvSpPr>
            <p:cNvPr id="17" name="椭圆 30"/>
            <p:cNvSpPr/>
            <p:nvPr/>
          </p:nvSpPr>
          <p:spPr>
            <a:xfrm>
              <a:off x="0" y="0"/>
              <a:ext cx="306328" cy="306328"/>
            </a:xfrm>
            <a:prstGeom prst="ellipse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8" name="img-icon"/>
            <p:cNvSpPr/>
            <p:nvPr/>
          </p:nvSpPr>
          <p:spPr>
            <a:xfrm>
              <a:off x="72602" y="75017"/>
              <a:ext cx="162276" cy="161654"/>
            </a:xfrm>
            <a:custGeom>
              <a:avLst/>
              <a:gdLst/>
              <a:ahLst/>
              <a:cxnLst/>
              <a:rect l="l" t="t" r="r" b="b"/>
              <a:pathLst>
                <a:path w="769" h="761">
                  <a:moveTo>
                    <a:pt x="655" y="616"/>
                  </a:moveTo>
                  <a:cubicBezTo>
                    <a:pt x="677" y="616"/>
                    <a:pt x="695" y="633"/>
                    <a:pt x="695" y="655"/>
                  </a:cubicBezTo>
                  <a:cubicBezTo>
                    <a:pt x="695" y="678"/>
                    <a:pt x="677" y="696"/>
                    <a:pt x="655" y="696"/>
                  </a:cubicBezTo>
                  <a:cubicBezTo>
                    <a:pt x="633" y="696"/>
                    <a:pt x="615" y="678"/>
                    <a:pt x="615" y="655"/>
                  </a:cubicBezTo>
                  <a:cubicBezTo>
                    <a:pt x="615" y="633"/>
                    <a:pt x="633" y="616"/>
                    <a:pt x="655" y="616"/>
                  </a:cubicBezTo>
                  <a:close/>
                  <a:moveTo>
                    <a:pt x="504" y="442"/>
                  </a:moveTo>
                  <a:lnTo>
                    <a:pt x="513" y="463"/>
                  </a:lnTo>
                  <a:lnTo>
                    <a:pt x="492" y="484"/>
                  </a:lnTo>
                  <a:lnTo>
                    <a:pt x="472" y="504"/>
                  </a:lnTo>
                  <a:cubicBezTo>
                    <a:pt x="460" y="516"/>
                    <a:pt x="446" y="525"/>
                    <a:pt x="431" y="530"/>
                  </a:cubicBezTo>
                  <a:lnTo>
                    <a:pt x="567" y="666"/>
                  </a:lnTo>
                  <a:lnTo>
                    <a:pt x="630" y="751"/>
                  </a:lnTo>
                  <a:lnTo>
                    <a:pt x="664" y="760"/>
                  </a:lnTo>
                  <a:lnTo>
                    <a:pt x="758" y="666"/>
                  </a:lnTo>
                  <a:lnTo>
                    <a:pt x="750" y="631"/>
                  </a:lnTo>
                  <a:lnTo>
                    <a:pt x="664" y="567"/>
                  </a:lnTo>
                  <a:lnTo>
                    <a:pt x="537" y="440"/>
                  </a:lnTo>
                  <a:lnTo>
                    <a:pt x="524" y="452"/>
                  </a:lnTo>
                  <a:lnTo>
                    <a:pt x="504" y="442"/>
                  </a:lnTo>
                  <a:close/>
                  <a:moveTo>
                    <a:pt x="278" y="270"/>
                  </a:moveTo>
                  <a:lnTo>
                    <a:pt x="300" y="248"/>
                  </a:lnTo>
                  <a:lnTo>
                    <a:pt x="320" y="259"/>
                  </a:lnTo>
                  <a:lnTo>
                    <a:pt x="309" y="239"/>
                  </a:lnTo>
                  <a:lnTo>
                    <a:pt x="331" y="217"/>
                  </a:lnTo>
                  <a:lnTo>
                    <a:pt x="334" y="214"/>
                  </a:lnTo>
                  <a:cubicBezTo>
                    <a:pt x="339" y="202"/>
                    <a:pt x="341" y="189"/>
                    <a:pt x="341" y="178"/>
                  </a:cubicBezTo>
                  <a:cubicBezTo>
                    <a:pt x="341" y="87"/>
                    <a:pt x="255" y="0"/>
                    <a:pt x="164" y="1"/>
                  </a:cubicBezTo>
                  <a:cubicBezTo>
                    <a:pt x="164" y="1"/>
                    <a:pt x="154" y="11"/>
                    <a:pt x="148" y="17"/>
                  </a:cubicBezTo>
                  <a:cubicBezTo>
                    <a:pt x="221" y="89"/>
                    <a:pt x="214" y="77"/>
                    <a:pt x="214" y="122"/>
                  </a:cubicBezTo>
                  <a:cubicBezTo>
                    <a:pt x="214" y="158"/>
                    <a:pt x="157" y="215"/>
                    <a:pt x="122" y="215"/>
                  </a:cubicBezTo>
                  <a:cubicBezTo>
                    <a:pt x="76" y="215"/>
                    <a:pt x="90" y="222"/>
                    <a:pt x="16" y="148"/>
                  </a:cubicBezTo>
                  <a:cubicBezTo>
                    <a:pt x="10" y="154"/>
                    <a:pt x="1" y="164"/>
                    <a:pt x="1" y="164"/>
                  </a:cubicBezTo>
                  <a:cubicBezTo>
                    <a:pt x="2" y="255"/>
                    <a:pt x="87" y="342"/>
                    <a:pt x="177" y="342"/>
                  </a:cubicBezTo>
                  <a:cubicBezTo>
                    <a:pt x="193" y="342"/>
                    <a:pt x="211" y="336"/>
                    <a:pt x="229" y="327"/>
                  </a:cubicBezTo>
                  <a:lnTo>
                    <a:pt x="232" y="331"/>
                  </a:lnTo>
                  <a:cubicBezTo>
                    <a:pt x="238" y="316"/>
                    <a:pt x="246" y="302"/>
                    <a:pt x="258" y="290"/>
                  </a:cubicBezTo>
                  <a:lnTo>
                    <a:pt x="278" y="270"/>
                  </a:lnTo>
                  <a:close/>
                  <a:moveTo>
                    <a:pt x="741" y="73"/>
                  </a:moveTo>
                  <a:lnTo>
                    <a:pt x="688" y="21"/>
                  </a:lnTo>
                  <a:cubicBezTo>
                    <a:pt x="675" y="7"/>
                    <a:pt x="656" y="0"/>
                    <a:pt x="638" y="0"/>
                  </a:cubicBezTo>
                  <a:cubicBezTo>
                    <a:pt x="619" y="0"/>
                    <a:pt x="601" y="7"/>
                    <a:pt x="587" y="21"/>
                  </a:cubicBezTo>
                  <a:lnTo>
                    <a:pt x="361" y="247"/>
                  </a:lnTo>
                  <a:cubicBezTo>
                    <a:pt x="368" y="260"/>
                    <a:pt x="363" y="280"/>
                    <a:pt x="352" y="291"/>
                  </a:cubicBezTo>
                  <a:cubicBezTo>
                    <a:pt x="345" y="298"/>
                    <a:pt x="333" y="303"/>
                    <a:pt x="322" y="303"/>
                  </a:cubicBezTo>
                  <a:cubicBezTo>
                    <a:pt x="317" y="303"/>
                    <a:pt x="312" y="302"/>
                    <a:pt x="308" y="300"/>
                  </a:cubicBezTo>
                  <a:lnTo>
                    <a:pt x="288" y="320"/>
                  </a:lnTo>
                  <a:cubicBezTo>
                    <a:pt x="260" y="348"/>
                    <a:pt x="260" y="393"/>
                    <a:pt x="288" y="422"/>
                  </a:cubicBezTo>
                  <a:lnTo>
                    <a:pt x="292" y="425"/>
                  </a:lnTo>
                  <a:lnTo>
                    <a:pt x="115" y="601"/>
                  </a:lnTo>
                  <a:lnTo>
                    <a:pt x="69" y="619"/>
                  </a:lnTo>
                  <a:lnTo>
                    <a:pt x="0" y="716"/>
                  </a:lnTo>
                  <a:lnTo>
                    <a:pt x="44" y="761"/>
                  </a:lnTo>
                  <a:lnTo>
                    <a:pt x="142" y="692"/>
                  </a:lnTo>
                  <a:lnTo>
                    <a:pt x="160" y="645"/>
                  </a:lnTo>
                  <a:lnTo>
                    <a:pt x="335" y="469"/>
                  </a:lnTo>
                  <a:lnTo>
                    <a:pt x="341" y="474"/>
                  </a:lnTo>
                  <a:cubicBezTo>
                    <a:pt x="355" y="488"/>
                    <a:pt x="373" y="495"/>
                    <a:pt x="392" y="495"/>
                  </a:cubicBezTo>
                  <a:cubicBezTo>
                    <a:pt x="410" y="495"/>
                    <a:pt x="428" y="488"/>
                    <a:pt x="442" y="474"/>
                  </a:cubicBezTo>
                  <a:lnTo>
                    <a:pt x="463" y="455"/>
                  </a:lnTo>
                  <a:cubicBezTo>
                    <a:pt x="455" y="441"/>
                    <a:pt x="461" y="421"/>
                    <a:pt x="471" y="410"/>
                  </a:cubicBezTo>
                  <a:cubicBezTo>
                    <a:pt x="479" y="403"/>
                    <a:pt x="491" y="398"/>
                    <a:pt x="501" y="398"/>
                  </a:cubicBezTo>
                  <a:cubicBezTo>
                    <a:pt x="507" y="398"/>
                    <a:pt x="511" y="399"/>
                    <a:pt x="515" y="401"/>
                  </a:cubicBezTo>
                  <a:lnTo>
                    <a:pt x="741" y="175"/>
                  </a:lnTo>
                  <a:cubicBezTo>
                    <a:pt x="769" y="147"/>
                    <a:pt x="769" y="102"/>
                    <a:pt x="741" y="73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t"/>
            <a:lstStyle/>
            <a:p>
              <a:pPr marL="0" indent="0" algn="l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</p:grpSp>
      <p:grpSp>
        <p:nvGrpSpPr>
          <p:cNvPr id="20" name="group"/>
          <p:cNvGrpSpPr/>
          <p:nvPr/>
        </p:nvGrpSpPr>
        <p:grpSpPr>
          <a:xfrm>
            <a:off x="11538297" y="6073246"/>
            <a:ext cx="306328" cy="306328"/>
            <a:chOff x="0" y="0"/>
            <a:chExt cx="306328" cy="306328"/>
          </a:xfrm>
        </p:grpSpPr>
        <p:sp>
          <p:nvSpPr>
            <p:cNvPr id="21" name="椭圆 33"/>
            <p:cNvSpPr/>
            <p:nvPr/>
          </p:nvSpPr>
          <p:spPr>
            <a:xfrm>
              <a:off x="0" y="0"/>
              <a:ext cx="306328" cy="306328"/>
            </a:xfrm>
            <a:prstGeom prst="ellipse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22" name="img-icon"/>
            <p:cNvSpPr/>
            <p:nvPr/>
          </p:nvSpPr>
          <p:spPr>
            <a:xfrm>
              <a:off x="93424" y="75026"/>
              <a:ext cx="139176" cy="149812"/>
            </a:xfrm>
            <a:custGeom>
              <a:avLst/>
              <a:gdLst/>
              <a:ahLst/>
              <a:cxnLst/>
              <a:rect l="l" t="t" r="r" b="b"/>
              <a:pathLst>
                <a:path w="683" h="728">
                  <a:moveTo>
                    <a:pt x="175" y="81"/>
                  </a:moveTo>
                  <a:cubicBezTo>
                    <a:pt x="175" y="98"/>
                    <a:pt x="189" y="111"/>
                    <a:pt x="206" y="111"/>
                  </a:cubicBezTo>
                  <a:lnTo>
                    <a:pt x="417" y="111"/>
                  </a:lnTo>
                  <a:cubicBezTo>
                    <a:pt x="434" y="111"/>
                    <a:pt x="447" y="98"/>
                    <a:pt x="447" y="81"/>
                  </a:cubicBezTo>
                  <a:cubicBezTo>
                    <a:pt x="447" y="64"/>
                    <a:pt x="434" y="49"/>
                    <a:pt x="417" y="49"/>
                  </a:cubicBezTo>
                  <a:lnTo>
                    <a:pt x="361" y="49"/>
                  </a:lnTo>
                  <a:cubicBezTo>
                    <a:pt x="361" y="22"/>
                    <a:pt x="339" y="0"/>
                    <a:pt x="311" y="0"/>
                  </a:cubicBezTo>
                  <a:cubicBezTo>
                    <a:pt x="284" y="0"/>
                    <a:pt x="261" y="22"/>
                    <a:pt x="261" y="49"/>
                  </a:cubicBezTo>
                  <a:lnTo>
                    <a:pt x="206" y="49"/>
                  </a:lnTo>
                  <a:cubicBezTo>
                    <a:pt x="189" y="49"/>
                    <a:pt x="175" y="64"/>
                    <a:pt x="175" y="81"/>
                  </a:cubicBezTo>
                  <a:close/>
                  <a:moveTo>
                    <a:pt x="553" y="626"/>
                  </a:moveTo>
                  <a:cubicBezTo>
                    <a:pt x="555" y="629"/>
                    <a:pt x="559" y="630"/>
                    <a:pt x="562" y="630"/>
                  </a:cubicBezTo>
                  <a:cubicBezTo>
                    <a:pt x="566" y="630"/>
                    <a:pt x="569" y="629"/>
                    <a:pt x="571" y="626"/>
                  </a:cubicBezTo>
                  <a:cubicBezTo>
                    <a:pt x="576" y="621"/>
                    <a:pt x="576" y="613"/>
                    <a:pt x="571" y="608"/>
                  </a:cubicBezTo>
                  <a:lnTo>
                    <a:pt x="532" y="569"/>
                  </a:lnTo>
                  <a:lnTo>
                    <a:pt x="532" y="472"/>
                  </a:lnTo>
                  <a:cubicBezTo>
                    <a:pt x="532" y="465"/>
                    <a:pt x="526" y="459"/>
                    <a:pt x="519" y="459"/>
                  </a:cubicBezTo>
                  <a:cubicBezTo>
                    <a:pt x="513" y="459"/>
                    <a:pt x="507" y="465"/>
                    <a:pt x="507" y="472"/>
                  </a:cubicBezTo>
                  <a:lnTo>
                    <a:pt x="507" y="575"/>
                  </a:lnTo>
                  <a:cubicBezTo>
                    <a:pt x="507" y="575"/>
                    <a:pt x="507" y="576"/>
                    <a:pt x="507" y="577"/>
                  </a:cubicBezTo>
                  <a:cubicBezTo>
                    <a:pt x="507" y="577"/>
                    <a:pt x="507" y="578"/>
                    <a:pt x="507" y="578"/>
                  </a:cubicBezTo>
                  <a:cubicBezTo>
                    <a:pt x="507" y="579"/>
                    <a:pt x="508" y="579"/>
                    <a:pt x="508" y="579"/>
                  </a:cubicBezTo>
                  <a:cubicBezTo>
                    <a:pt x="508" y="579"/>
                    <a:pt x="508" y="580"/>
                    <a:pt x="509" y="580"/>
                  </a:cubicBezTo>
                  <a:cubicBezTo>
                    <a:pt x="509" y="581"/>
                    <a:pt x="509" y="581"/>
                    <a:pt x="509" y="582"/>
                  </a:cubicBezTo>
                  <a:cubicBezTo>
                    <a:pt x="509" y="582"/>
                    <a:pt x="509" y="583"/>
                    <a:pt x="510" y="584"/>
                  </a:cubicBezTo>
                  <a:cubicBezTo>
                    <a:pt x="510" y="584"/>
                    <a:pt x="510" y="584"/>
                    <a:pt x="510" y="584"/>
                  </a:cubicBezTo>
                  <a:lnTo>
                    <a:pt x="553" y="626"/>
                  </a:lnTo>
                  <a:close/>
                  <a:moveTo>
                    <a:pt x="650" y="480"/>
                  </a:moveTo>
                  <a:cubicBezTo>
                    <a:pt x="626" y="445"/>
                    <a:pt x="591" y="422"/>
                    <a:pt x="549" y="413"/>
                  </a:cubicBezTo>
                  <a:cubicBezTo>
                    <a:pt x="539" y="412"/>
                    <a:pt x="530" y="411"/>
                    <a:pt x="519" y="411"/>
                  </a:cubicBezTo>
                  <a:cubicBezTo>
                    <a:pt x="443" y="411"/>
                    <a:pt x="378" y="465"/>
                    <a:pt x="363" y="539"/>
                  </a:cubicBezTo>
                  <a:cubicBezTo>
                    <a:pt x="347" y="625"/>
                    <a:pt x="404" y="708"/>
                    <a:pt x="489" y="725"/>
                  </a:cubicBezTo>
                  <a:cubicBezTo>
                    <a:pt x="500" y="727"/>
                    <a:pt x="509" y="728"/>
                    <a:pt x="520" y="728"/>
                  </a:cubicBezTo>
                  <a:cubicBezTo>
                    <a:pt x="596" y="728"/>
                    <a:pt x="661" y="674"/>
                    <a:pt x="675" y="599"/>
                  </a:cubicBezTo>
                  <a:cubicBezTo>
                    <a:pt x="683" y="558"/>
                    <a:pt x="674" y="515"/>
                    <a:pt x="650" y="480"/>
                  </a:cubicBezTo>
                  <a:close/>
                  <a:moveTo>
                    <a:pt x="651" y="594"/>
                  </a:moveTo>
                  <a:lnTo>
                    <a:pt x="651" y="594"/>
                  </a:lnTo>
                  <a:cubicBezTo>
                    <a:pt x="639" y="658"/>
                    <a:pt x="584" y="703"/>
                    <a:pt x="520" y="703"/>
                  </a:cubicBezTo>
                  <a:cubicBezTo>
                    <a:pt x="511" y="703"/>
                    <a:pt x="503" y="702"/>
                    <a:pt x="494" y="700"/>
                  </a:cubicBezTo>
                  <a:cubicBezTo>
                    <a:pt x="422" y="687"/>
                    <a:pt x="374" y="617"/>
                    <a:pt x="388" y="544"/>
                  </a:cubicBezTo>
                  <a:cubicBezTo>
                    <a:pt x="400" y="481"/>
                    <a:pt x="455" y="435"/>
                    <a:pt x="519" y="435"/>
                  </a:cubicBezTo>
                  <a:cubicBezTo>
                    <a:pt x="528" y="435"/>
                    <a:pt x="536" y="436"/>
                    <a:pt x="545" y="438"/>
                  </a:cubicBezTo>
                  <a:cubicBezTo>
                    <a:pt x="579" y="444"/>
                    <a:pt x="610" y="464"/>
                    <a:pt x="630" y="494"/>
                  </a:cubicBezTo>
                  <a:cubicBezTo>
                    <a:pt x="650" y="524"/>
                    <a:pt x="658" y="559"/>
                    <a:pt x="651" y="594"/>
                  </a:cubicBezTo>
                  <a:close/>
                  <a:moveTo>
                    <a:pt x="333" y="593"/>
                  </a:moveTo>
                  <a:lnTo>
                    <a:pt x="229" y="593"/>
                  </a:lnTo>
                  <a:lnTo>
                    <a:pt x="229" y="432"/>
                  </a:lnTo>
                  <a:lnTo>
                    <a:pt x="391" y="432"/>
                  </a:lnTo>
                  <a:cubicBezTo>
                    <a:pt x="401" y="422"/>
                    <a:pt x="413" y="414"/>
                    <a:pt x="425" y="407"/>
                  </a:cubicBezTo>
                  <a:lnTo>
                    <a:pt x="424" y="407"/>
                  </a:lnTo>
                  <a:lnTo>
                    <a:pt x="424" y="247"/>
                  </a:lnTo>
                  <a:lnTo>
                    <a:pt x="590" y="247"/>
                  </a:lnTo>
                  <a:cubicBezTo>
                    <a:pt x="593" y="247"/>
                    <a:pt x="596" y="249"/>
                    <a:pt x="596" y="253"/>
                  </a:cubicBezTo>
                  <a:lnTo>
                    <a:pt x="596" y="398"/>
                  </a:lnTo>
                  <a:cubicBezTo>
                    <a:pt x="605" y="402"/>
                    <a:pt x="614" y="407"/>
                    <a:pt x="622" y="412"/>
                  </a:cubicBezTo>
                  <a:lnTo>
                    <a:pt x="622" y="407"/>
                  </a:lnTo>
                  <a:lnTo>
                    <a:pt x="622" y="253"/>
                  </a:lnTo>
                  <a:lnTo>
                    <a:pt x="622" y="168"/>
                  </a:lnTo>
                  <a:cubicBezTo>
                    <a:pt x="622" y="149"/>
                    <a:pt x="608" y="135"/>
                    <a:pt x="590" y="135"/>
                  </a:cubicBezTo>
                  <a:lnTo>
                    <a:pt x="32" y="135"/>
                  </a:lnTo>
                  <a:cubicBezTo>
                    <a:pt x="15" y="135"/>
                    <a:pt x="0" y="149"/>
                    <a:pt x="0" y="168"/>
                  </a:cubicBezTo>
                  <a:lnTo>
                    <a:pt x="0" y="253"/>
                  </a:lnTo>
                  <a:lnTo>
                    <a:pt x="0" y="407"/>
                  </a:lnTo>
                  <a:lnTo>
                    <a:pt x="0" y="432"/>
                  </a:lnTo>
                  <a:lnTo>
                    <a:pt x="0" y="586"/>
                  </a:lnTo>
                  <a:lnTo>
                    <a:pt x="0" y="605"/>
                  </a:lnTo>
                  <a:cubicBezTo>
                    <a:pt x="0" y="623"/>
                    <a:pt x="15" y="638"/>
                    <a:pt x="32" y="638"/>
                  </a:cubicBezTo>
                  <a:lnTo>
                    <a:pt x="344" y="638"/>
                  </a:lnTo>
                  <a:cubicBezTo>
                    <a:pt x="339" y="623"/>
                    <a:pt x="334" y="608"/>
                    <a:pt x="333" y="593"/>
                  </a:cubicBezTo>
                  <a:close/>
                  <a:moveTo>
                    <a:pt x="26" y="253"/>
                  </a:moveTo>
                  <a:lnTo>
                    <a:pt x="26" y="253"/>
                  </a:lnTo>
                  <a:cubicBezTo>
                    <a:pt x="26" y="249"/>
                    <a:pt x="29" y="247"/>
                    <a:pt x="32" y="247"/>
                  </a:cubicBezTo>
                  <a:lnTo>
                    <a:pt x="203" y="247"/>
                  </a:lnTo>
                  <a:lnTo>
                    <a:pt x="203" y="407"/>
                  </a:lnTo>
                  <a:lnTo>
                    <a:pt x="26" y="407"/>
                  </a:lnTo>
                  <a:lnTo>
                    <a:pt x="26" y="253"/>
                  </a:lnTo>
                  <a:close/>
                  <a:moveTo>
                    <a:pt x="203" y="432"/>
                  </a:moveTo>
                  <a:lnTo>
                    <a:pt x="203" y="432"/>
                  </a:lnTo>
                  <a:lnTo>
                    <a:pt x="203" y="593"/>
                  </a:lnTo>
                  <a:lnTo>
                    <a:pt x="32" y="593"/>
                  </a:lnTo>
                  <a:cubicBezTo>
                    <a:pt x="29" y="593"/>
                    <a:pt x="26" y="590"/>
                    <a:pt x="26" y="586"/>
                  </a:cubicBezTo>
                  <a:lnTo>
                    <a:pt x="26" y="432"/>
                  </a:lnTo>
                  <a:lnTo>
                    <a:pt x="203" y="432"/>
                  </a:lnTo>
                  <a:close/>
                  <a:moveTo>
                    <a:pt x="229" y="407"/>
                  </a:moveTo>
                  <a:lnTo>
                    <a:pt x="229" y="407"/>
                  </a:lnTo>
                  <a:lnTo>
                    <a:pt x="229" y="247"/>
                  </a:lnTo>
                  <a:lnTo>
                    <a:pt x="399" y="247"/>
                  </a:lnTo>
                  <a:lnTo>
                    <a:pt x="399" y="407"/>
                  </a:lnTo>
                  <a:lnTo>
                    <a:pt x="229" y="407"/>
                  </a:lnTo>
                  <a:close/>
                  <a:moveTo>
                    <a:pt x="412" y="167"/>
                  </a:moveTo>
                  <a:lnTo>
                    <a:pt x="412" y="167"/>
                  </a:lnTo>
                  <a:cubicBezTo>
                    <a:pt x="424" y="167"/>
                    <a:pt x="434" y="177"/>
                    <a:pt x="434" y="189"/>
                  </a:cubicBezTo>
                  <a:cubicBezTo>
                    <a:pt x="434" y="201"/>
                    <a:pt x="424" y="211"/>
                    <a:pt x="412" y="211"/>
                  </a:cubicBezTo>
                  <a:cubicBezTo>
                    <a:pt x="400" y="211"/>
                    <a:pt x="389" y="201"/>
                    <a:pt x="389" y="189"/>
                  </a:cubicBezTo>
                  <a:cubicBezTo>
                    <a:pt x="389" y="177"/>
                    <a:pt x="400" y="167"/>
                    <a:pt x="412" y="167"/>
                  </a:cubicBezTo>
                  <a:close/>
                  <a:moveTo>
                    <a:pt x="216" y="167"/>
                  </a:moveTo>
                  <a:lnTo>
                    <a:pt x="216" y="167"/>
                  </a:lnTo>
                  <a:cubicBezTo>
                    <a:pt x="228" y="167"/>
                    <a:pt x="238" y="177"/>
                    <a:pt x="238" y="189"/>
                  </a:cubicBezTo>
                  <a:cubicBezTo>
                    <a:pt x="238" y="201"/>
                    <a:pt x="228" y="211"/>
                    <a:pt x="216" y="211"/>
                  </a:cubicBezTo>
                  <a:cubicBezTo>
                    <a:pt x="204" y="211"/>
                    <a:pt x="194" y="201"/>
                    <a:pt x="194" y="189"/>
                  </a:cubicBezTo>
                  <a:cubicBezTo>
                    <a:pt x="194" y="177"/>
                    <a:pt x="204" y="167"/>
                    <a:pt x="216" y="167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t"/>
            <a:lstStyle/>
            <a:p>
              <a:pPr marL="0" indent="0" algn="l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</p:grpSp>
      <p:sp>
        <p:nvSpPr>
          <p:cNvPr id="24" name="矩形 35"/>
          <p:cNvSpPr/>
          <p:nvPr/>
        </p:nvSpPr>
        <p:spPr>
          <a:xfrm>
            <a:off x="4819686" y="5558333"/>
            <a:ext cx="3953690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7200" u="none" dirty="0">
                <a:gradFill flip="y" rotWithShape="1">
                  <a:gsLst>
                    <a:gs pos="1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uFill>
                  <a:solidFill>
                    <a:srgbClr val="000000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2029</a:t>
            </a:r>
            <a:endParaRPr lang="zh-CN" sz="72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32" name="img-icon"/>
          <p:cNvSpPr/>
          <p:nvPr/>
        </p:nvSpPr>
        <p:spPr>
          <a:xfrm>
            <a:off x="716469" y="5573200"/>
            <a:ext cx="118647" cy="122697"/>
          </a:xfrm>
          <a:custGeom>
            <a:avLst/>
            <a:gdLst/>
            <a:ahLst/>
            <a:cxnLst/>
            <a:rect l="l" t="t" r="r" b="b"/>
            <a:pathLst>
              <a:path w="325438" h="336550">
                <a:moveTo>
                  <a:pt x="233363" y="249238"/>
                </a:moveTo>
                <a:lnTo>
                  <a:pt x="279401" y="249238"/>
                </a:lnTo>
                <a:lnTo>
                  <a:pt x="279401" y="290513"/>
                </a:lnTo>
                <a:lnTo>
                  <a:pt x="233363" y="290513"/>
                </a:lnTo>
                <a:close/>
                <a:moveTo>
                  <a:pt x="171450" y="249238"/>
                </a:moveTo>
                <a:lnTo>
                  <a:pt x="217488" y="249238"/>
                </a:lnTo>
                <a:lnTo>
                  <a:pt x="217488" y="290513"/>
                </a:lnTo>
                <a:lnTo>
                  <a:pt x="171450" y="290513"/>
                </a:lnTo>
                <a:close/>
                <a:moveTo>
                  <a:pt x="107950" y="249238"/>
                </a:moveTo>
                <a:lnTo>
                  <a:pt x="155575" y="249238"/>
                </a:lnTo>
                <a:lnTo>
                  <a:pt x="155575" y="290513"/>
                </a:lnTo>
                <a:lnTo>
                  <a:pt x="107950" y="290513"/>
                </a:lnTo>
                <a:close/>
                <a:moveTo>
                  <a:pt x="46038" y="249238"/>
                </a:moveTo>
                <a:lnTo>
                  <a:pt x="93663" y="249238"/>
                </a:lnTo>
                <a:lnTo>
                  <a:pt x="93663" y="290513"/>
                </a:lnTo>
                <a:lnTo>
                  <a:pt x="46038" y="290513"/>
                </a:lnTo>
                <a:close/>
                <a:moveTo>
                  <a:pt x="233363" y="195263"/>
                </a:moveTo>
                <a:lnTo>
                  <a:pt x="279401" y="195263"/>
                </a:lnTo>
                <a:lnTo>
                  <a:pt x="279401" y="234951"/>
                </a:lnTo>
                <a:lnTo>
                  <a:pt x="233363" y="234951"/>
                </a:lnTo>
                <a:close/>
                <a:moveTo>
                  <a:pt x="171450" y="195263"/>
                </a:moveTo>
                <a:lnTo>
                  <a:pt x="217488" y="195263"/>
                </a:lnTo>
                <a:lnTo>
                  <a:pt x="217488" y="234951"/>
                </a:lnTo>
                <a:lnTo>
                  <a:pt x="171450" y="234951"/>
                </a:lnTo>
                <a:close/>
                <a:moveTo>
                  <a:pt x="107950" y="195263"/>
                </a:moveTo>
                <a:lnTo>
                  <a:pt x="155575" y="195263"/>
                </a:lnTo>
                <a:lnTo>
                  <a:pt x="155575" y="234951"/>
                </a:lnTo>
                <a:lnTo>
                  <a:pt x="107950" y="234951"/>
                </a:lnTo>
                <a:close/>
                <a:moveTo>
                  <a:pt x="46038" y="195263"/>
                </a:moveTo>
                <a:lnTo>
                  <a:pt x="93663" y="195263"/>
                </a:lnTo>
                <a:lnTo>
                  <a:pt x="93663" y="234951"/>
                </a:lnTo>
                <a:lnTo>
                  <a:pt x="46038" y="234951"/>
                </a:lnTo>
                <a:close/>
                <a:moveTo>
                  <a:pt x="233363" y="139700"/>
                </a:moveTo>
                <a:lnTo>
                  <a:pt x="279401" y="139700"/>
                </a:lnTo>
                <a:lnTo>
                  <a:pt x="279401" y="180975"/>
                </a:lnTo>
                <a:lnTo>
                  <a:pt x="233363" y="180975"/>
                </a:lnTo>
                <a:close/>
                <a:moveTo>
                  <a:pt x="171450" y="139700"/>
                </a:moveTo>
                <a:lnTo>
                  <a:pt x="217488" y="139700"/>
                </a:lnTo>
                <a:lnTo>
                  <a:pt x="217488" y="180975"/>
                </a:lnTo>
                <a:lnTo>
                  <a:pt x="171450" y="180975"/>
                </a:lnTo>
                <a:close/>
                <a:moveTo>
                  <a:pt x="107950" y="139700"/>
                </a:moveTo>
                <a:lnTo>
                  <a:pt x="155575" y="139700"/>
                </a:lnTo>
                <a:lnTo>
                  <a:pt x="155575" y="180975"/>
                </a:lnTo>
                <a:lnTo>
                  <a:pt x="107950" y="180975"/>
                </a:lnTo>
                <a:close/>
                <a:moveTo>
                  <a:pt x="49167" y="38100"/>
                </a:moveTo>
                <a:cubicBezTo>
                  <a:pt x="35963" y="38100"/>
                  <a:pt x="25400" y="48613"/>
                  <a:pt x="25400" y="61753"/>
                </a:cubicBezTo>
                <a:cubicBezTo>
                  <a:pt x="25400" y="61753"/>
                  <a:pt x="25400" y="61753"/>
                  <a:pt x="25400" y="289085"/>
                </a:cubicBezTo>
                <a:cubicBezTo>
                  <a:pt x="25400" y="302226"/>
                  <a:pt x="35963" y="312738"/>
                  <a:pt x="49167" y="312738"/>
                </a:cubicBezTo>
                <a:cubicBezTo>
                  <a:pt x="49167" y="312738"/>
                  <a:pt x="49167" y="312738"/>
                  <a:pt x="276271" y="312738"/>
                </a:cubicBezTo>
                <a:cubicBezTo>
                  <a:pt x="289475" y="312738"/>
                  <a:pt x="300038" y="302226"/>
                  <a:pt x="300038" y="289085"/>
                </a:cubicBezTo>
                <a:cubicBezTo>
                  <a:pt x="300038" y="289085"/>
                  <a:pt x="300038" y="289085"/>
                  <a:pt x="300038" y="61753"/>
                </a:cubicBezTo>
                <a:cubicBezTo>
                  <a:pt x="300038" y="48613"/>
                  <a:pt x="289475" y="38100"/>
                  <a:pt x="276271" y="38100"/>
                </a:cubicBezTo>
                <a:cubicBezTo>
                  <a:pt x="276271" y="38100"/>
                  <a:pt x="276271" y="38100"/>
                  <a:pt x="269669" y="38100"/>
                </a:cubicBezTo>
                <a:cubicBezTo>
                  <a:pt x="269669" y="38100"/>
                  <a:pt x="269669" y="38100"/>
                  <a:pt x="269669" y="63067"/>
                </a:cubicBezTo>
                <a:cubicBezTo>
                  <a:pt x="273631" y="65695"/>
                  <a:pt x="276271" y="70951"/>
                  <a:pt x="276271" y="74894"/>
                </a:cubicBezTo>
                <a:cubicBezTo>
                  <a:pt x="276271" y="84092"/>
                  <a:pt x="268349" y="90662"/>
                  <a:pt x="260427" y="90662"/>
                </a:cubicBezTo>
                <a:cubicBezTo>
                  <a:pt x="251184" y="90662"/>
                  <a:pt x="244582" y="84092"/>
                  <a:pt x="244582" y="74894"/>
                </a:cubicBezTo>
                <a:cubicBezTo>
                  <a:pt x="244582" y="70951"/>
                  <a:pt x="245903" y="65695"/>
                  <a:pt x="249864" y="63067"/>
                </a:cubicBezTo>
                <a:cubicBezTo>
                  <a:pt x="249864" y="63067"/>
                  <a:pt x="249864" y="63067"/>
                  <a:pt x="249864" y="38100"/>
                </a:cubicBezTo>
                <a:cubicBezTo>
                  <a:pt x="249864" y="38100"/>
                  <a:pt x="249864" y="38100"/>
                  <a:pt x="231379" y="38100"/>
                </a:cubicBezTo>
                <a:cubicBezTo>
                  <a:pt x="231379" y="38100"/>
                  <a:pt x="231379" y="38100"/>
                  <a:pt x="231379" y="63067"/>
                </a:cubicBezTo>
                <a:cubicBezTo>
                  <a:pt x="234019" y="65695"/>
                  <a:pt x="236660" y="70951"/>
                  <a:pt x="236660" y="74894"/>
                </a:cubicBezTo>
                <a:cubicBezTo>
                  <a:pt x="236660" y="84092"/>
                  <a:pt x="230058" y="90662"/>
                  <a:pt x="220816" y="90662"/>
                </a:cubicBezTo>
                <a:cubicBezTo>
                  <a:pt x="212893" y="90662"/>
                  <a:pt x="204971" y="84092"/>
                  <a:pt x="204971" y="74894"/>
                </a:cubicBezTo>
                <a:cubicBezTo>
                  <a:pt x="204971" y="70951"/>
                  <a:pt x="207612" y="65695"/>
                  <a:pt x="210253" y="63067"/>
                </a:cubicBezTo>
                <a:cubicBezTo>
                  <a:pt x="210253" y="63067"/>
                  <a:pt x="210253" y="63067"/>
                  <a:pt x="210253" y="38100"/>
                </a:cubicBezTo>
                <a:cubicBezTo>
                  <a:pt x="210253" y="38100"/>
                  <a:pt x="210253" y="38100"/>
                  <a:pt x="191767" y="38100"/>
                </a:cubicBezTo>
                <a:cubicBezTo>
                  <a:pt x="191767" y="38100"/>
                  <a:pt x="191767" y="38100"/>
                  <a:pt x="191767" y="63067"/>
                </a:cubicBezTo>
                <a:cubicBezTo>
                  <a:pt x="195728" y="65695"/>
                  <a:pt x="198369" y="70951"/>
                  <a:pt x="198369" y="74894"/>
                </a:cubicBezTo>
                <a:cubicBezTo>
                  <a:pt x="198369" y="84092"/>
                  <a:pt x="190447" y="90662"/>
                  <a:pt x="182525" y="90662"/>
                </a:cubicBezTo>
                <a:cubicBezTo>
                  <a:pt x="173282" y="90662"/>
                  <a:pt x="166680" y="84092"/>
                  <a:pt x="166680" y="74894"/>
                </a:cubicBezTo>
                <a:cubicBezTo>
                  <a:pt x="166680" y="70951"/>
                  <a:pt x="168001" y="65695"/>
                  <a:pt x="171962" y="63067"/>
                </a:cubicBezTo>
                <a:cubicBezTo>
                  <a:pt x="171962" y="63067"/>
                  <a:pt x="171962" y="63067"/>
                  <a:pt x="171962" y="38100"/>
                </a:cubicBezTo>
                <a:cubicBezTo>
                  <a:pt x="171962" y="38100"/>
                  <a:pt x="171962" y="38100"/>
                  <a:pt x="153476" y="38100"/>
                </a:cubicBezTo>
                <a:cubicBezTo>
                  <a:pt x="153476" y="38100"/>
                  <a:pt x="153476" y="38100"/>
                  <a:pt x="153476" y="63067"/>
                </a:cubicBezTo>
                <a:cubicBezTo>
                  <a:pt x="157438" y="65695"/>
                  <a:pt x="158758" y="70951"/>
                  <a:pt x="158758" y="74894"/>
                </a:cubicBezTo>
                <a:cubicBezTo>
                  <a:pt x="158758" y="84092"/>
                  <a:pt x="152156" y="90662"/>
                  <a:pt x="142913" y="90662"/>
                </a:cubicBezTo>
                <a:cubicBezTo>
                  <a:pt x="134991" y="90662"/>
                  <a:pt x="127069" y="84092"/>
                  <a:pt x="127069" y="74894"/>
                </a:cubicBezTo>
                <a:cubicBezTo>
                  <a:pt x="127069" y="70951"/>
                  <a:pt x="129710" y="65695"/>
                  <a:pt x="133671" y="63067"/>
                </a:cubicBezTo>
                <a:cubicBezTo>
                  <a:pt x="133671" y="63067"/>
                  <a:pt x="133671" y="63067"/>
                  <a:pt x="133671" y="38100"/>
                </a:cubicBezTo>
                <a:cubicBezTo>
                  <a:pt x="133671" y="38100"/>
                  <a:pt x="133671" y="38100"/>
                  <a:pt x="115186" y="38100"/>
                </a:cubicBezTo>
                <a:cubicBezTo>
                  <a:pt x="115186" y="38100"/>
                  <a:pt x="115186" y="38100"/>
                  <a:pt x="115186" y="63067"/>
                </a:cubicBezTo>
                <a:cubicBezTo>
                  <a:pt x="117826" y="65695"/>
                  <a:pt x="120467" y="70951"/>
                  <a:pt x="120467" y="74894"/>
                </a:cubicBezTo>
                <a:cubicBezTo>
                  <a:pt x="120467" y="84092"/>
                  <a:pt x="112545" y="90662"/>
                  <a:pt x="104623" y="90662"/>
                </a:cubicBezTo>
                <a:cubicBezTo>
                  <a:pt x="95380" y="90662"/>
                  <a:pt x="88778" y="84092"/>
                  <a:pt x="88778" y="74894"/>
                </a:cubicBezTo>
                <a:cubicBezTo>
                  <a:pt x="88778" y="70951"/>
                  <a:pt x="91419" y="65695"/>
                  <a:pt x="94060" y="63067"/>
                </a:cubicBezTo>
                <a:cubicBezTo>
                  <a:pt x="94060" y="63067"/>
                  <a:pt x="94060" y="63067"/>
                  <a:pt x="94060" y="38100"/>
                </a:cubicBezTo>
                <a:cubicBezTo>
                  <a:pt x="94060" y="38100"/>
                  <a:pt x="94060" y="38100"/>
                  <a:pt x="75574" y="38100"/>
                </a:cubicBezTo>
                <a:cubicBezTo>
                  <a:pt x="75574" y="38100"/>
                  <a:pt x="75574" y="38100"/>
                  <a:pt x="75574" y="63067"/>
                </a:cubicBezTo>
                <a:cubicBezTo>
                  <a:pt x="79535" y="65695"/>
                  <a:pt x="80856" y="70951"/>
                  <a:pt x="80856" y="74894"/>
                </a:cubicBezTo>
                <a:cubicBezTo>
                  <a:pt x="80856" y="84092"/>
                  <a:pt x="74254" y="90662"/>
                  <a:pt x="65011" y="90662"/>
                </a:cubicBezTo>
                <a:cubicBezTo>
                  <a:pt x="57089" y="90662"/>
                  <a:pt x="49167" y="84092"/>
                  <a:pt x="49167" y="74894"/>
                </a:cubicBezTo>
                <a:cubicBezTo>
                  <a:pt x="49167" y="70951"/>
                  <a:pt x="51808" y="65695"/>
                  <a:pt x="55769" y="63067"/>
                </a:cubicBezTo>
                <a:cubicBezTo>
                  <a:pt x="55769" y="63067"/>
                  <a:pt x="55769" y="63067"/>
                  <a:pt x="55769" y="38100"/>
                </a:cubicBezTo>
                <a:cubicBezTo>
                  <a:pt x="55769" y="38100"/>
                  <a:pt x="55769" y="38100"/>
                  <a:pt x="49167" y="38100"/>
                </a:cubicBezTo>
                <a:close/>
                <a:moveTo>
                  <a:pt x="65315" y="4763"/>
                </a:moveTo>
                <a:cubicBezTo>
                  <a:pt x="63047" y="4763"/>
                  <a:pt x="61913" y="7437"/>
                  <a:pt x="61913" y="10110"/>
                </a:cubicBezTo>
                <a:lnTo>
                  <a:pt x="61913" y="75616"/>
                </a:lnTo>
                <a:cubicBezTo>
                  <a:pt x="61913" y="79626"/>
                  <a:pt x="63047" y="80963"/>
                  <a:pt x="65315" y="80963"/>
                </a:cubicBezTo>
                <a:cubicBezTo>
                  <a:pt x="68717" y="80963"/>
                  <a:pt x="69851" y="79626"/>
                  <a:pt x="69851" y="75616"/>
                </a:cubicBezTo>
                <a:cubicBezTo>
                  <a:pt x="69851" y="75616"/>
                  <a:pt x="69851" y="75616"/>
                  <a:pt x="69851" y="10110"/>
                </a:cubicBezTo>
                <a:cubicBezTo>
                  <a:pt x="69851" y="7437"/>
                  <a:pt x="68717" y="4763"/>
                  <a:pt x="65315" y="4763"/>
                </a:cubicBezTo>
                <a:close/>
                <a:moveTo>
                  <a:pt x="104776" y="4763"/>
                </a:moveTo>
                <a:cubicBezTo>
                  <a:pt x="102394" y="4763"/>
                  <a:pt x="100013" y="7437"/>
                  <a:pt x="100013" y="10110"/>
                </a:cubicBezTo>
                <a:lnTo>
                  <a:pt x="100013" y="75616"/>
                </a:lnTo>
                <a:cubicBezTo>
                  <a:pt x="100013" y="79626"/>
                  <a:pt x="102394" y="80963"/>
                  <a:pt x="104776" y="80963"/>
                </a:cubicBezTo>
                <a:cubicBezTo>
                  <a:pt x="107157" y="80963"/>
                  <a:pt x="109538" y="79626"/>
                  <a:pt x="109538" y="75616"/>
                </a:cubicBezTo>
                <a:cubicBezTo>
                  <a:pt x="109538" y="75616"/>
                  <a:pt x="109538" y="75616"/>
                  <a:pt x="109538" y="10110"/>
                </a:cubicBezTo>
                <a:cubicBezTo>
                  <a:pt x="109538" y="7437"/>
                  <a:pt x="107157" y="4763"/>
                  <a:pt x="104776" y="4763"/>
                </a:cubicBezTo>
                <a:close/>
                <a:moveTo>
                  <a:pt x="142876" y="4763"/>
                </a:moveTo>
                <a:cubicBezTo>
                  <a:pt x="140494" y="4763"/>
                  <a:pt x="138113" y="7437"/>
                  <a:pt x="138113" y="10110"/>
                </a:cubicBezTo>
                <a:lnTo>
                  <a:pt x="138113" y="75616"/>
                </a:lnTo>
                <a:cubicBezTo>
                  <a:pt x="138113" y="79626"/>
                  <a:pt x="140494" y="80963"/>
                  <a:pt x="142876" y="80963"/>
                </a:cubicBezTo>
                <a:cubicBezTo>
                  <a:pt x="145257" y="80963"/>
                  <a:pt x="147638" y="79626"/>
                  <a:pt x="147638" y="75616"/>
                </a:cubicBezTo>
                <a:cubicBezTo>
                  <a:pt x="147638" y="75616"/>
                  <a:pt x="147638" y="75616"/>
                  <a:pt x="147638" y="10110"/>
                </a:cubicBezTo>
                <a:cubicBezTo>
                  <a:pt x="147638" y="7437"/>
                  <a:pt x="145257" y="4763"/>
                  <a:pt x="142876" y="4763"/>
                </a:cubicBezTo>
                <a:close/>
                <a:moveTo>
                  <a:pt x="182563" y="4763"/>
                </a:moveTo>
                <a:cubicBezTo>
                  <a:pt x="180181" y="4763"/>
                  <a:pt x="177800" y="7437"/>
                  <a:pt x="177800" y="10110"/>
                </a:cubicBezTo>
                <a:lnTo>
                  <a:pt x="177800" y="75616"/>
                </a:lnTo>
                <a:cubicBezTo>
                  <a:pt x="177800" y="79626"/>
                  <a:pt x="180181" y="80963"/>
                  <a:pt x="182563" y="80963"/>
                </a:cubicBezTo>
                <a:cubicBezTo>
                  <a:pt x="184944" y="80963"/>
                  <a:pt x="187325" y="79626"/>
                  <a:pt x="187325" y="75616"/>
                </a:cubicBezTo>
                <a:cubicBezTo>
                  <a:pt x="187325" y="75616"/>
                  <a:pt x="187325" y="75616"/>
                  <a:pt x="187325" y="10110"/>
                </a:cubicBezTo>
                <a:cubicBezTo>
                  <a:pt x="187325" y="7437"/>
                  <a:pt x="184944" y="4763"/>
                  <a:pt x="182563" y="4763"/>
                </a:cubicBezTo>
                <a:close/>
                <a:moveTo>
                  <a:pt x="220663" y="4763"/>
                </a:moveTo>
                <a:cubicBezTo>
                  <a:pt x="218281" y="4763"/>
                  <a:pt x="215900" y="7437"/>
                  <a:pt x="215900" y="10110"/>
                </a:cubicBezTo>
                <a:lnTo>
                  <a:pt x="215900" y="75616"/>
                </a:lnTo>
                <a:cubicBezTo>
                  <a:pt x="215900" y="79626"/>
                  <a:pt x="218281" y="80963"/>
                  <a:pt x="220663" y="80963"/>
                </a:cubicBezTo>
                <a:cubicBezTo>
                  <a:pt x="223044" y="80963"/>
                  <a:pt x="225425" y="79626"/>
                  <a:pt x="225425" y="75616"/>
                </a:cubicBezTo>
                <a:cubicBezTo>
                  <a:pt x="225425" y="75616"/>
                  <a:pt x="225425" y="75616"/>
                  <a:pt x="225425" y="10110"/>
                </a:cubicBezTo>
                <a:cubicBezTo>
                  <a:pt x="225425" y="7437"/>
                  <a:pt x="223044" y="4763"/>
                  <a:pt x="220663" y="4763"/>
                </a:cubicBezTo>
                <a:close/>
                <a:moveTo>
                  <a:pt x="260124" y="4763"/>
                </a:moveTo>
                <a:cubicBezTo>
                  <a:pt x="256722" y="4763"/>
                  <a:pt x="255588" y="7437"/>
                  <a:pt x="255588" y="10110"/>
                </a:cubicBezTo>
                <a:lnTo>
                  <a:pt x="255588" y="75616"/>
                </a:lnTo>
                <a:cubicBezTo>
                  <a:pt x="255588" y="79626"/>
                  <a:pt x="256722" y="80963"/>
                  <a:pt x="260124" y="80963"/>
                </a:cubicBezTo>
                <a:cubicBezTo>
                  <a:pt x="262392" y="80963"/>
                  <a:pt x="263526" y="79626"/>
                  <a:pt x="263526" y="75616"/>
                </a:cubicBezTo>
                <a:cubicBezTo>
                  <a:pt x="263526" y="75616"/>
                  <a:pt x="263526" y="75616"/>
                  <a:pt x="263526" y="10110"/>
                </a:cubicBezTo>
                <a:cubicBezTo>
                  <a:pt x="263526" y="7437"/>
                  <a:pt x="262392" y="4763"/>
                  <a:pt x="260124" y="4763"/>
                </a:cubicBezTo>
                <a:close/>
                <a:moveTo>
                  <a:pt x="64823" y="0"/>
                </a:moveTo>
                <a:cubicBezTo>
                  <a:pt x="71438" y="0"/>
                  <a:pt x="75406" y="3944"/>
                  <a:pt x="75406" y="10517"/>
                </a:cubicBezTo>
                <a:cubicBezTo>
                  <a:pt x="75406" y="10517"/>
                  <a:pt x="75406" y="10517"/>
                  <a:pt x="75406" y="14461"/>
                </a:cubicBezTo>
                <a:cubicBezTo>
                  <a:pt x="75406" y="14461"/>
                  <a:pt x="75406" y="14461"/>
                  <a:pt x="93927" y="14461"/>
                </a:cubicBezTo>
                <a:cubicBezTo>
                  <a:pt x="93927" y="14461"/>
                  <a:pt x="93927" y="14461"/>
                  <a:pt x="93927" y="10517"/>
                </a:cubicBezTo>
                <a:cubicBezTo>
                  <a:pt x="93927" y="3944"/>
                  <a:pt x="99219" y="0"/>
                  <a:pt x="104511" y="0"/>
                </a:cubicBezTo>
                <a:cubicBezTo>
                  <a:pt x="109802" y="0"/>
                  <a:pt x="115094" y="3944"/>
                  <a:pt x="115094" y="10517"/>
                </a:cubicBezTo>
                <a:cubicBezTo>
                  <a:pt x="115094" y="10517"/>
                  <a:pt x="115094" y="10517"/>
                  <a:pt x="115094" y="14461"/>
                </a:cubicBezTo>
                <a:cubicBezTo>
                  <a:pt x="115094" y="14461"/>
                  <a:pt x="115094" y="14461"/>
                  <a:pt x="133615" y="14461"/>
                </a:cubicBezTo>
                <a:cubicBezTo>
                  <a:pt x="133615" y="14461"/>
                  <a:pt x="133615" y="14461"/>
                  <a:pt x="133615" y="10517"/>
                </a:cubicBezTo>
                <a:cubicBezTo>
                  <a:pt x="133615" y="3944"/>
                  <a:pt x="137584" y="0"/>
                  <a:pt x="142875" y="0"/>
                </a:cubicBezTo>
                <a:cubicBezTo>
                  <a:pt x="149490" y="0"/>
                  <a:pt x="153459" y="3944"/>
                  <a:pt x="153459" y="10517"/>
                </a:cubicBezTo>
                <a:cubicBezTo>
                  <a:pt x="153459" y="10517"/>
                  <a:pt x="153459" y="10517"/>
                  <a:pt x="153459" y="14461"/>
                </a:cubicBezTo>
                <a:cubicBezTo>
                  <a:pt x="153459" y="14461"/>
                  <a:pt x="153459" y="14461"/>
                  <a:pt x="171980" y="14461"/>
                </a:cubicBezTo>
                <a:cubicBezTo>
                  <a:pt x="171980" y="14461"/>
                  <a:pt x="171980" y="14461"/>
                  <a:pt x="171980" y="10517"/>
                </a:cubicBezTo>
                <a:cubicBezTo>
                  <a:pt x="171980" y="3944"/>
                  <a:pt x="175948" y="0"/>
                  <a:pt x="182563" y="0"/>
                </a:cubicBezTo>
                <a:cubicBezTo>
                  <a:pt x="187855" y="0"/>
                  <a:pt x="191823" y="3944"/>
                  <a:pt x="191823" y="10517"/>
                </a:cubicBezTo>
                <a:cubicBezTo>
                  <a:pt x="191823" y="10517"/>
                  <a:pt x="191823" y="10517"/>
                  <a:pt x="191823" y="14461"/>
                </a:cubicBezTo>
                <a:cubicBezTo>
                  <a:pt x="191823" y="14461"/>
                  <a:pt x="191823" y="14461"/>
                  <a:pt x="210344" y="14461"/>
                </a:cubicBezTo>
                <a:cubicBezTo>
                  <a:pt x="210344" y="14461"/>
                  <a:pt x="210344" y="14461"/>
                  <a:pt x="210344" y="10517"/>
                </a:cubicBezTo>
                <a:cubicBezTo>
                  <a:pt x="210344" y="3944"/>
                  <a:pt x="215636" y="0"/>
                  <a:pt x="220927" y="0"/>
                </a:cubicBezTo>
                <a:cubicBezTo>
                  <a:pt x="226219" y="0"/>
                  <a:pt x="231511" y="3944"/>
                  <a:pt x="231511" y="10517"/>
                </a:cubicBezTo>
                <a:cubicBezTo>
                  <a:pt x="231511" y="10517"/>
                  <a:pt x="231511" y="10517"/>
                  <a:pt x="231511" y="14461"/>
                </a:cubicBezTo>
                <a:cubicBezTo>
                  <a:pt x="231511" y="14461"/>
                  <a:pt x="231511" y="14461"/>
                  <a:pt x="250032" y="14461"/>
                </a:cubicBezTo>
                <a:cubicBezTo>
                  <a:pt x="250032" y="14461"/>
                  <a:pt x="250032" y="14461"/>
                  <a:pt x="250032" y="10517"/>
                </a:cubicBezTo>
                <a:cubicBezTo>
                  <a:pt x="250032" y="3944"/>
                  <a:pt x="254000" y="0"/>
                  <a:pt x="260615" y="0"/>
                </a:cubicBezTo>
                <a:cubicBezTo>
                  <a:pt x="265907" y="0"/>
                  <a:pt x="269875" y="3944"/>
                  <a:pt x="269875" y="10517"/>
                </a:cubicBezTo>
                <a:cubicBezTo>
                  <a:pt x="269875" y="10517"/>
                  <a:pt x="269875" y="10517"/>
                  <a:pt x="269875" y="14461"/>
                </a:cubicBezTo>
                <a:cubicBezTo>
                  <a:pt x="269875" y="14461"/>
                  <a:pt x="269875" y="14461"/>
                  <a:pt x="276490" y="14461"/>
                </a:cubicBezTo>
                <a:cubicBezTo>
                  <a:pt x="302948" y="14461"/>
                  <a:pt x="325438" y="35496"/>
                  <a:pt x="325438" y="61789"/>
                </a:cubicBezTo>
                <a:cubicBezTo>
                  <a:pt x="325438" y="61789"/>
                  <a:pt x="325438" y="61789"/>
                  <a:pt x="325438" y="289223"/>
                </a:cubicBezTo>
                <a:cubicBezTo>
                  <a:pt x="325438" y="315516"/>
                  <a:pt x="302948" y="336550"/>
                  <a:pt x="276490" y="336550"/>
                </a:cubicBezTo>
                <a:cubicBezTo>
                  <a:pt x="276490" y="336550"/>
                  <a:pt x="276490" y="336550"/>
                  <a:pt x="48948" y="336550"/>
                </a:cubicBezTo>
                <a:cubicBezTo>
                  <a:pt x="22490" y="336550"/>
                  <a:pt x="0" y="315516"/>
                  <a:pt x="0" y="289223"/>
                </a:cubicBezTo>
                <a:cubicBezTo>
                  <a:pt x="0" y="289223"/>
                  <a:pt x="0" y="289223"/>
                  <a:pt x="0" y="61789"/>
                </a:cubicBezTo>
                <a:cubicBezTo>
                  <a:pt x="0" y="35496"/>
                  <a:pt x="22490" y="14461"/>
                  <a:pt x="48948" y="14461"/>
                </a:cubicBezTo>
                <a:cubicBezTo>
                  <a:pt x="48948" y="14461"/>
                  <a:pt x="48948" y="14461"/>
                  <a:pt x="55563" y="14461"/>
                </a:cubicBezTo>
                <a:cubicBezTo>
                  <a:pt x="55563" y="14461"/>
                  <a:pt x="55563" y="14461"/>
                  <a:pt x="55563" y="10517"/>
                </a:cubicBezTo>
                <a:cubicBezTo>
                  <a:pt x="55563" y="3944"/>
                  <a:pt x="59531" y="0"/>
                  <a:pt x="6482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36" name="img-icon"/>
          <p:cNvSpPr/>
          <p:nvPr/>
        </p:nvSpPr>
        <p:spPr>
          <a:xfrm>
            <a:off x="2945997" y="5572635"/>
            <a:ext cx="102800" cy="123827"/>
          </a:xfrm>
          <a:custGeom>
            <a:avLst/>
            <a:gdLst/>
            <a:ahLst/>
            <a:cxnLst/>
            <a:rect l="l" t="t" r="r" b="b"/>
            <a:pathLst>
              <a:path w="279400" h="336550">
                <a:moveTo>
                  <a:pt x="56671" y="192087"/>
                </a:moveTo>
                <a:cubicBezTo>
                  <a:pt x="56671" y="192087"/>
                  <a:pt x="56671" y="192087"/>
                  <a:pt x="224047" y="192087"/>
                </a:cubicBezTo>
                <a:cubicBezTo>
                  <a:pt x="254360" y="192087"/>
                  <a:pt x="279400" y="217269"/>
                  <a:pt x="279400" y="247752"/>
                </a:cubicBezTo>
                <a:cubicBezTo>
                  <a:pt x="279400" y="247752"/>
                  <a:pt x="279400" y="247752"/>
                  <a:pt x="279400" y="336550"/>
                </a:cubicBezTo>
                <a:cubicBezTo>
                  <a:pt x="279400" y="336550"/>
                  <a:pt x="279400" y="336550"/>
                  <a:pt x="176602" y="336550"/>
                </a:cubicBezTo>
                <a:cubicBezTo>
                  <a:pt x="176602" y="336550"/>
                  <a:pt x="176602" y="336550"/>
                  <a:pt x="158151" y="245101"/>
                </a:cubicBezTo>
                <a:cubicBezTo>
                  <a:pt x="158151" y="242450"/>
                  <a:pt x="154197" y="239800"/>
                  <a:pt x="151562" y="239800"/>
                </a:cubicBezTo>
                <a:cubicBezTo>
                  <a:pt x="151562" y="239800"/>
                  <a:pt x="151562" y="239800"/>
                  <a:pt x="167377" y="213293"/>
                </a:cubicBezTo>
                <a:cubicBezTo>
                  <a:pt x="167377" y="211967"/>
                  <a:pt x="167377" y="210642"/>
                  <a:pt x="167377" y="209317"/>
                </a:cubicBezTo>
                <a:cubicBezTo>
                  <a:pt x="166059" y="207991"/>
                  <a:pt x="164741" y="207991"/>
                  <a:pt x="163423" y="207991"/>
                </a:cubicBezTo>
                <a:cubicBezTo>
                  <a:pt x="163423" y="207991"/>
                  <a:pt x="163423" y="207991"/>
                  <a:pt x="121249" y="207991"/>
                </a:cubicBezTo>
                <a:cubicBezTo>
                  <a:pt x="119931" y="207991"/>
                  <a:pt x="118613" y="207991"/>
                  <a:pt x="118613" y="209317"/>
                </a:cubicBezTo>
                <a:cubicBezTo>
                  <a:pt x="117296" y="210642"/>
                  <a:pt x="117296" y="211967"/>
                  <a:pt x="118613" y="213293"/>
                </a:cubicBezTo>
                <a:cubicBezTo>
                  <a:pt x="118613" y="213293"/>
                  <a:pt x="118613" y="213293"/>
                  <a:pt x="134429" y="239800"/>
                </a:cubicBezTo>
                <a:cubicBezTo>
                  <a:pt x="130475" y="239800"/>
                  <a:pt x="127839" y="242450"/>
                  <a:pt x="126521" y="245101"/>
                </a:cubicBezTo>
                <a:cubicBezTo>
                  <a:pt x="126521" y="245101"/>
                  <a:pt x="126521" y="245101"/>
                  <a:pt x="110706" y="336550"/>
                </a:cubicBezTo>
                <a:cubicBezTo>
                  <a:pt x="110706" y="336550"/>
                  <a:pt x="110706" y="336550"/>
                  <a:pt x="0" y="336550"/>
                </a:cubicBezTo>
                <a:cubicBezTo>
                  <a:pt x="0" y="336550"/>
                  <a:pt x="0" y="336550"/>
                  <a:pt x="0" y="247752"/>
                </a:cubicBezTo>
                <a:cubicBezTo>
                  <a:pt x="0" y="217269"/>
                  <a:pt x="25040" y="192087"/>
                  <a:pt x="56671" y="192087"/>
                </a:cubicBezTo>
                <a:close/>
                <a:moveTo>
                  <a:pt x="138907" y="0"/>
                </a:moveTo>
                <a:cubicBezTo>
                  <a:pt x="183183" y="0"/>
                  <a:pt x="219076" y="35893"/>
                  <a:pt x="219076" y="80169"/>
                </a:cubicBezTo>
                <a:cubicBezTo>
                  <a:pt x="219076" y="124445"/>
                  <a:pt x="183183" y="160338"/>
                  <a:pt x="138907" y="160338"/>
                </a:cubicBezTo>
                <a:cubicBezTo>
                  <a:pt x="94631" y="160338"/>
                  <a:pt x="58738" y="124445"/>
                  <a:pt x="58738" y="80169"/>
                </a:cubicBezTo>
                <a:cubicBezTo>
                  <a:pt x="58738" y="35893"/>
                  <a:pt x="94631" y="0"/>
                  <a:pt x="13890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37" name="矩形 56"/>
          <p:cNvSpPr/>
          <p:nvPr/>
        </p:nvSpPr>
        <p:spPr>
          <a:xfrm>
            <a:off x="448203" y="3490851"/>
            <a:ext cx="6858152" cy="12003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7200" u="none" dirty="0">
                <a:solidFill>
                  <a:srgbClr val="2E2E2E"/>
                </a:solidFill>
                <a:uFill>
                  <a:solidFill>
                    <a:srgbClr val="2E2E2E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谢谢观看</a:t>
            </a:r>
            <a:endParaRPr lang="zh-CN" sz="72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38" name="矩形 57"/>
          <p:cNvSpPr/>
          <p:nvPr/>
        </p:nvSpPr>
        <p:spPr>
          <a:xfrm>
            <a:off x="448203" y="2105561"/>
            <a:ext cx="8013740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8000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THANK . YOU</a:t>
            </a:r>
            <a:endParaRPr lang="zh-CN" sz="8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/>
          <p:cNvGrpSpPr/>
          <p:nvPr/>
        </p:nvGrpSpPr>
        <p:grpSpPr>
          <a:xfrm>
            <a:off x="7750493" y="2150595"/>
            <a:ext cx="5916080" cy="7899323"/>
            <a:chOff x="0" y="0"/>
            <a:chExt cx="5916080" cy="7899323"/>
          </a:xfrm>
        </p:grpSpPr>
        <p:pic>
          <p:nvPicPr>
            <p:cNvPr id="3" name="Picture 8" descr="https://ppt-qn.molishe.com/cover-prod1/580/assets/ppt/media/image2.png?imageView2/0/w/1920/h/108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3440000" flipH="1">
              <a:off x="1024876" y="2021897"/>
              <a:ext cx="841511" cy="3063365"/>
            </a:xfrm>
            <a:prstGeom prst="rect">
              <a:avLst/>
            </a:prstGeom>
          </p:spPr>
        </p:pic>
        <p:sp>
          <p:nvSpPr>
            <p:cNvPr id="4" name="任意多边形 81"/>
            <p:cNvSpPr/>
            <p:nvPr/>
          </p:nvSpPr>
          <p:spPr>
            <a:xfrm rot="2640000">
              <a:off x="3220083" y="4498491"/>
              <a:ext cx="2169522" cy="3400832"/>
            </a:xfrm>
            <a:custGeom>
              <a:avLst/>
              <a:gdLst/>
              <a:ahLst/>
              <a:cxnLst/>
              <a:rect l="l" t="t" r="r" b="b"/>
              <a:pathLst>
                <a:path w="3623540" h="5680076">
                  <a:moveTo>
                    <a:pt x="1341612" y="0"/>
                  </a:moveTo>
                  <a:lnTo>
                    <a:pt x="3623540" y="2391697"/>
                  </a:lnTo>
                  <a:lnTo>
                    <a:pt x="176978" y="5680076"/>
                  </a:lnTo>
                  <a:lnTo>
                    <a:pt x="140551" y="5635926"/>
                  </a:lnTo>
                  <a:cubicBezTo>
                    <a:pt x="51814" y="5504578"/>
                    <a:pt x="0" y="534623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5" name="任意多边形 82"/>
            <p:cNvSpPr/>
            <p:nvPr/>
          </p:nvSpPr>
          <p:spPr>
            <a:xfrm rot="2640000">
              <a:off x="4143094" y="4744563"/>
              <a:ext cx="1772986" cy="851650"/>
            </a:xfrm>
            <a:custGeom>
              <a:avLst/>
              <a:gdLst/>
              <a:ahLst/>
              <a:cxnLst/>
              <a:rect l="l" t="t" r="r" b="b"/>
              <a:pathLst>
                <a:path w="2961245" h="1422428">
                  <a:moveTo>
                    <a:pt x="2961245" y="0"/>
                  </a:moveTo>
                  <a:lnTo>
                    <a:pt x="2941926" y="2950"/>
                  </a:lnTo>
                  <a:cubicBezTo>
                    <a:pt x="2580749" y="76857"/>
                    <a:pt x="2309057" y="396426"/>
                    <a:pt x="2309057" y="779452"/>
                  </a:cubicBezTo>
                  <a:lnTo>
                    <a:pt x="2309058" y="1422428"/>
                  </a:lnTo>
                  <a:lnTo>
                    <a:pt x="0" y="1422427"/>
                  </a:lnTo>
                  <a:lnTo>
                    <a:pt x="0" y="792606"/>
                  </a:lnTo>
                  <a:cubicBezTo>
                    <a:pt x="0" y="354863"/>
                    <a:pt x="354862" y="0"/>
                    <a:pt x="792606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6" name="img-jpg"/>
            <p:cNvSpPr/>
            <p:nvPr/>
          </p:nvSpPr>
          <p:spPr>
            <a:xfrm rot="5400000">
              <a:off x="1711910" y="4546691"/>
              <a:ext cx="3591641" cy="1886278"/>
            </a:xfrm>
            <a:custGeom>
              <a:avLst/>
              <a:gdLst/>
              <a:ahLst/>
              <a:cxnLst/>
              <a:rect l="l" t="t" r="r" b="b"/>
              <a:pathLst>
                <a:path w="5998765" h="3910738">
                  <a:moveTo>
                    <a:pt x="822971" y="0"/>
                  </a:moveTo>
                  <a:lnTo>
                    <a:pt x="5175794" y="0"/>
                  </a:lnTo>
                  <a:cubicBezTo>
                    <a:pt x="5630308" y="0"/>
                    <a:pt x="5998765" y="368457"/>
                    <a:pt x="5998765" y="822971"/>
                  </a:cubicBezTo>
                  <a:lnTo>
                    <a:pt x="5998765" y="3910738"/>
                  </a:lnTo>
                  <a:lnTo>
                    <a:pt x="0" y="3910738"/>
                  </a:ln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blipFill rotWithShape="1">
              <a:blip r:embed="rId2"/>
              <a:stretch>
                <a:fillRect b="-42661"/>
              </a:stretch>
            </a:blipFill>
            <a:effectLst>
              <a:outerShdw blurRad="38100" dist="63500" dir="5400000" algn="b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7" name="任意多边形 103"/>
            <p:cNvSpPr/>
            <p:nvPr/>
          </p:nvSpPr>
          <p:spPr>
            <a:xfrm rot="5400000">
              <a:off x="-1" y="4238461"/>
              <a:ext cx="3591642" cy="3591639"/>
            </a:xfrm>
            <a:custGeom>
              <a:avLst/>
              <a:gdLst/>
              <a:ahLst/>
              <a:cxnLst/>
              <a:rect l="l" t="t" r="r" b="b"/>
              <a:pathLst>
                <a:path w="3591642" h="3591639">
                  <a:moveTo>
                    <a:pt x="0" y="1355420"/>
                  </a:moveTo>
                  <a:lnTo>
                    <a:pt x="0" y="458868"/>
                  </a:lnTo>
                  <a:cubicBezTo>
                    <a:pt x="0" y="205442"/>
                    <a:pt x="205442" y="0"/>
                    <a:pt x="458868" y="0"/>
                  </a:cubicBezTo>
                  <a:lnTo>
                    <a:pt x="3132774" y="0"/>
                  </a:lnTo>
                  <a:cubicBezTo>
                    <a:pt x="3386200" y="0"/>
                    <a:pt x="3591642" y="205442"/>
                    <a:pt x="3591642" y="458868"/>
                  </a:cubicBezTo>
                  <a:lnTo>
                    <a:pt x="3591642" y="3132771"/>
                  </a:lnTo>
                  <a:cubicBezTo>
                    <a:pt x="3591642" y="3386197"/>
                    <a:pt x="3386200" y="3591639"/>
                    <a:pt x="3132774" y="3591639"/>
                  </a:cubicBezTo>
                  <a:lnTo>
                    <a:pt x="2111515" y="3591639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8" name="任意多边形 85"/>
            <p:cNvSpPr/>
            <p:nvPr/>
          </p:nvSpPr>
          <p:spPr>
            <a:xfrm rot="2640000">
              <a:off x="1210761" y="3109445"/>
              <a:ext cx="3186196" cy="3591641"/>
            </a:xfrm>
            <a:custGeom>
              <a:avLst/>
              <a:gdLst/>
              <a:ahLst/>
              <a:cxnLst/>
              <a:rect l="l" t="t" r="r" b="b"/>
              <a:pathLst>
                <a:path w="5321592" h="5998766">
                  <a:moveTo>
                    <a:pt x="3074691" y="0"/>
                  </a:moveTo>
                  <a:lnTo>
                    <a:pt x="3054631" y="3062"/>
                  </a:lnTo>
                  <a:cubicBezTo>
                    <a:pt x="2679617" y="79801"/>
                    <a:pt x="2397517" y="411613"/>
                    <a:pt x="2397518" y="809313"/>
                  </a:cubicBezTo>
                  <a:lnTo>
                    <a:pt x="2397517" y="5162136"/>
                  </a:lnTo>
                  <a:cubicBezTo>
                    <a:pt x="2397517" y="5616650"/>
                    <a:pt x="2765974" y="5985107"/>
                    <a:pt x="3220488" y="5985107"/>
                  </a:cubicBezTo>
                  <a:lnTo>
                    <a:pt x="5321592" y="5985107"/>
                  </a:lnTo>
                  <a:lnTo>
                    <a:pt x="5259938" y="5994516"/>
                  </a:lnTo>
                  <a:cubicBezTo>
                    <a:pt x="5232273" y="5997326"/>
                    <a:pt x="5204201" y="5998765"/>
                    <a:pt x="5175794" y="5998765"/>
                  </a:cubicBezTo>
                  <a:lnTo>
                    <a:pt x="822971" y="5998766"/>
                  </a:lnTo>
                  <a:cubicBezTo>
                    <a:pt x="368457" y="5998765"/>
                    <a:pt x="0" y="563030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effectLst>
              <a:outerShdw blurRad="38100" dist="63500" dir="5400000" algn="bl" rotWithShape="0">
                <a:srgbClr val="000000">
                  <a:alpha val="3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9" name="任意多边形 86"/>
            <p:cNvSpPr/>
            <p:nvPr/>
          </p:nvSpPr>
          <p:spPr>
            <a:xfrm rot="2640000">
              <a:off x="2329204" y="3033039"/>
              <a:ext cx="1813618" cy="871167"/>
            </a:xfrm>
            <a:custGeom>
              <a:avLst/>
              <a:gdLst/>
              <a:ahLst/>
              <a:cxnLst/>
              <a:rect l="l" t="t" r="r" b="b"/>
              <a:pathLst>
                <a:path w="3029108" h="1455025">
                  <a:moveTo>
                    <a:pt x="3029108" y="0"/>
                  </a:moveTo>
                  <a:lnTo>
                    <a:pt x="3009345" y="3017"/>
                  </a:lnTo>
                  <a:cubicBezTo>
                    <a:pt x="2639891" y="78618"/>
                    <a:pt x="2361973" y="405511"/>
                    <a:pt x="2361974" y="797314"/>
                  </a:cubicBezTo>
                  <a:cubicBezTo>
                    <a:pt x="2361878" y="1004257"/>
                    <a:pt x="2361782" y="1211198"/>
                    <a:pt x="2361686" y="1418141"/>
                  </a:cubicBezTo>
                  <a:cubicBezTo>
                    <a:pt x="2357342" y="1430338"/>
                    <a:pt x="2315151" y="1450834"/>
                    <a:pt x="2278807" y="1449496"/>
                  </a:cubicBezTo>
                  <a:lnTo>
                    <a:pt x="0" y="1455025"/>
                  </a:lnTo>
                  <a:lnTo>
                    <a:pt x="0" y="810770"/>
                  </a:lnTo>
                  <a:cubicBezTo>
                    <a:pt x="0" y="362995"/>
                    <a:pt x="362994" y="0"/>
                    <a:pt x="810770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pic>
          <p:nvPicPr>
            <p:cNvPr id="10" name="图片 105" descr="https://ppt-qn.molishe.com/cover-prod1/580/assets/ppt/media/image7.png?imageView2/0/w/1920/h/108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3440000" flipH="1">
              <a:off x="3419649" y="0"/>
              <a:ext cx="639724" cy="2737149"/>
            </a:xfrm>
            <a:custGeom>
              <a:avLst/>
              <a:gdLst/>
              <a:ahLst/>
              <a:cxnLst/>
              <a:rect l="l" t="t" r="r" b="b"/>
              <a:pathLst>
                <a:path w="639724" h="2737149">
                  <a:moveTo>
                    <a:pt x="0" y="2737149"/>
                  </a:moveTo>
                  <a:lnTo>
                    <a:pt x="639724" y="2064482"/>
                  </a:lnTo>
                  <a:lnTo>
                    <a:pt x="639724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12" name="group"/>
          <p:cNvGrpSpPr/>
          <p:nvPr/>
        </p:nvGrpSpPr>
        <p:grpSpPr>
          <a:xfrm flipH="1" flipV="1">
            <a:off x="-1479744" y="-3114001"/>
            <a:ext cx="5916080" cy="7899323"/>
            <a:chOff x="0" y="0"/>
            <a:chExt cx="5916080" cy="7899323"/>
          </a:xfrm>
        </p:grpSpPr>
        <p:pic>
          <p:nvPicPr>
            <p:cNvPr id="13" name="Picture 8" descr="https://ppt-qn.molishe.com/cover-prod1/580/assets/ppt/media/image2.png?imageView2/0/w/1920/h/108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3440000" flipH="1">
              <a:off x="1024876" y="2021897"/>
              <a:ext cx="841511" cy="3063365"/>
            </a:xfrm>
            <a:prstGeom prst="rect">
              <a:avLst/>
            </a:prstGeom>
          </p:spPr>
        </p:pic>
        <p:sp>
          <p:nvSpPr>
            <p:cNvPr id="14" name="任意多边形 109"/>
            <p:cNvSpPr/>
            <p:nvPr/>
          </p:nvSpPr>
          <p:spPr>
            <a:xfrm rot="2640000">
              <a:off x="3220083" y="4498491"/>
              <a:ext cx="2169522" cy="3400832"/>
            </a:xfrm>
            <a:custGeom>
              <a:avLst/>
              <a:gdLst/>
              <a:ahLst/>
              <a:cxnLst/>
              <a:rect l="l" t="t" r="r" b="b"/>
              <a:pathLst>
                <a:path w="3623540" h="5680076">
                  <a:moveTo>
                    <a:pt x="1341612" y="0"/>
                  </a:moveTo>
                  <a:lnTo>
                    <a:pt x="3623540" y="2391697"/>
                  </a:lnTo>
                  <a:lnTo>
                    <a:pt x="176978" y="5680076"/>
                  </a:lnTo>
                  <a:lnTo>
                    <a:pt x="140551" y="5635926"/>
                  </a:lnTo>
                  <a:cubicBezTo>
                    <a:pt x="51814" y="5504578"/>
                    <a:pt x="0" y="534623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5" name="任意多边形 110"/>
            <p:cNvSpPr/>
            <p:nvPr/>
          </p:nvSpPr>
          <p:spPr>
            <a:xfrm rot="2640000">
              <a:off x="4143094" y="4744563"/>
              <a:ext cx="1772986" cy="851650"/>
            </a:xfrm>
            <a:custGeom>
              <a:avLst/>
              <a:gdLst/>
              <a:ahLst/>
              <a:cxnLst/>
              <a:rect l="l" t="t" r="r" b="b"/>
              <a:pathLst>
                <a:path w="2961245" h="1422428">
                  <a:moveTo>
                    <a:pt x="2961245" y="0"/>
                  </a:moveTo>
                  <a:lnTo>
                    <a:pt x="2941926" y="2950"/>
                  </a:lnTo>
                  <a:cubicBezTo>
                    <a:pt x="2580749" y="76857"/>
                    <a:pt x="2309057" y="396426"/>
                    <a:pt x="2309057" y="779452"/>
                  </a:cubicBezTo>
                  <a:lnTo>
                    <a:pt x="2309058" y="1422428"/>
                  </a:lnTo>
                  <a:lnTo>
                    <a:pt x="0" y="1422427"/>
                  </a:lnTo>
                  <a:lnTo>
                    <a:pt x="0" y="792606"/>
                  </a:lnTo>
                  <a:cubicBezTo>
                    <a:pt x="0" y="354863"/>
                    <a:pt x="354862" y="0"/>
                    <a:pt x="792606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6" name="img-jpg"/>
            <p:cNvSpPr/>
            <p:nvPr/>
          </p:nvSpPr>
          <p:spPr>
            <a:xfrm rot="5400000">
              <a:off x="1711910" y="4546691"/>
              <a:ext cx="3591641" cy="1886278"/>
            </a:xfrm>
            <a:custGeom>
              <a:avLst/>
              <a:gdLst/>
              <a:ahLst/>
              <a:cxnLst/>
              <a:rect l="l" t="t" r="r" b="b"/>
              <a:pathLst>
                <a:path w="5998765" h="3910738">
                  <a:moveTo>
                    <a:pt x="822971" y="0"/>
                  </a:moveTo>
                  <a:lnTo>
                    <a:pt x="5175794" y="0"/>
                  </a:lnTo>
                  <a:cubicBezTo>
                    <a:pt x="5630308" y="0"/>
                    <a:pt x="5998765" y="368457"/>
                    <a:pt x="5998765" y="822971"/>
                  </a:cubicBezTo>
                  <a:lnTo>
                    <a:pt x="5998765" y="3910738"/>
                  </a:lnTo>
                  <a:lnTo>
                    <a:pt x="0" y="3910738"/>
                  </a:ln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effectLst>
              <a:outerShdw blurRad="38100" dist="63500" dir="5400000" algn="b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7" name="任意多边形 112"/>
            <p:cNvSpPr/>
            <p:nvPr/>
          </p:nvSpPr>
          <p:spPr>
            <a:xfrm rot="5400000">
              <a:off x="-1" y="4238461"/>
              <a:ext cx="3591642" cy="3591639"/>
            </a:xfrm>
            <a:custGeom>
              <a:avLst/>
              <a:gdLst/>
              <a:ahLst/>
              <a:cxnLst/>
              <a:rect l="l" t="t" r="r" b="b"/>
              <a:pathLst>
                <a:path w="3591642" h="3591639">
                  <a:moveTo>
                    <a:pt x="0" y="1355420"/>
                  </a:moveTo>
                  <a:lnTo>
                    <a:pt x="0" y="458868"/>
                  </a:lnTo>
                  <a:cubicBezTo>
                    <a:pt x="0" y="205442"/>
                    <a:pt x="205442" y="0"/>
                    <a:pt x="458868" y="0"/>
                  </a:cubicBezTo>
                  <a:lnTo>
                    <a:pt x="3132774" y="0"/>
                  </a:lnTo>
                  <a:cubicBezTo>
                    <a:pt x="3386200" y="0"/>
                    <a:pt x="3591642" y="205442"/>
                    <a:pt x="3591642" y="458868"/>
                  </a:cubicBezTo>
                  <a:lnTo>
                    <a:pt x="3591642" y="3132771"/>
                  </a:lnTo>
                  <a:cubicBezTo>
                    <a:pt x="3591642" y="3386197"/>
                    <a:pt x="3386200" y="3591639"/>
                    <a:pt x="3132774" y="3591639"/>
                  </a:cubicBezTo>
                  <a:lnTo>
                    <a:pt x="2111515" y="3591639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8" name="任意多边形 113"/>
            <p:cNvSpPr/>
            <p:nvPr/>
          </p:nvSpPr>
          <p:spPr>
            <a:xfrm rot="2640000">
              <a:off x="1210761" y="3109445"/>
              <a:ext cx="3186196" cy="3591641"/>
            </a:xfrm>
            <a:custGeom>
              <a:avLst/>
              <a:gdLst/>
              <a:ahLst/>
              <a:cxnLst/>
              <a:rect l="l" t="t" r="r" b="b"/>
              <a:pathLst>
                <a:path w="5321592" h="5998766">
                  <a:moveTo>
                    <a:pt x="3074691" y="0"/>
                  </a:moveTo>
                  <a:lnTo>
                    <a:pt x="3054631" y="3062"/>
                  </a:lnTo>
                  <a:cubicBezTo>
                    <a:pt x="2679617" y="79801"/>
                    <a:pt x="2397517" y="411613"/>
                    <a:pt x="2397518" y="809313"/>
                  </a:cubicBezTo>
                  <a:lnTo>
                    <a:pt x="2397517" y="5162136"/>
                  </a:lnTo>
                  <a:cubicBezTo>
                    <a:pt x="2397517" y="5616650"/>
                    <a:pt x="2765974" y="5985107"/>
                    <a:pt x="3220488" y="5985107"/>
                  </a:cubicBezTo>
                  <a:lnTo>
                    <a:pt x="5321592" y="5985107"/>
                  </a:lnTo>
                  <a:lnTo>
                    <a:pt x="5259938" y="5994516"/>
                  </a:lnTo>
                  <a:cubicBezTo>
                    <a:pt x="5232273" y="5997326"/>
                    <a:pt x="5204201" y="5998765"/>
                    <a:pt x="5175794" y="5998765"/>
                  </a:cubicBezTo>
                  <a:lnTo>
                    <a:pt x="822971" y="5998766"/>
                  </a:lnTo>
                  <a:cubicBezTo>
                    <a:pt x="368457" y="5998765"/>
                    <a:pt x="0" y="563030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effectLst>
              <a:outerShdw blurRad="38100" dist="63500" dir="16200000" algn="bl" rotWithShape="0">
                <a:srgbClr val="000000">
                  <a:alpha val="25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9" name="任意多边形 114"/>
            <p:cNvSpPr/>
            <p:nvPr/>
          </p:nvSpPr>
          <p:spPr>
            <a:xfrm rot="2640000">
              <a:off x="2329204" y="3033039"/>
              <a:ext cx="1813618" cy="871167"/>
            </a:xfrm>
            <a:custGeom>
              <a:avLst/>
              <a:gdLst/>
              <a:ahLst/>
              <a:cxnLst/>
              <a:rect l="l" t="t" r="r" b="b"/>
              <a:pathLst>
                <a:path w="3029108" h="1455025">
                  <a:moveTo>
                    <a:pt x="3029108" y="0"/>
                  </a:moveTo>
                  <a:lnTo>
                    <a:pt x="3009345" y="3017"/>
                  </a:lnTo>
                  <a:cubicBezTo>
                    <a:pt x="2639891" y="78618"/>
                    <a:pt x="2361973" y="405511"/>
                    <a:pt x="2361974" y="797314"/>
                  </a:cubicBezTo>
                  <a:cubicBezTo>
                    <a:pt x="2361878" y="1004257"/>
                    <a:pt x="2361782" y="1211198"/>
                    <a:pt x="2361686" y="1418141"/>
                  </a:cubicBezTo>
                  <a:cubicBezTo>
                    <a:pt x="2357342" y="1430338"/>
                    <a:pt x="2315151" y="1450834"/>
                    <a:pt x="2278807" y="1449496"/>
                  </a:cubicBezTo>
                  <a:lnTo>
                    <a:pt x="0" y="1455025"/>
                  </a:lnTo>
                  <a:lnTo>
                    <a:pt x="0" y="810770"/>
                  </a:lnTo>
                  <a:cubicBezTo>
                    <a:pt x="0" y="362995"/>
                    <a:pt x="362994" y="0"/>
                    <a:pt x="810770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pic>
          <p:nvPicPr>
            <p:cNvPr id="20" name="图片 115" descr="https://ppt-qn.molishe.com/cover-prod1/580/assets/ppt/media/image7.png?imageView2/0/w/1920/h/108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3440000" flipH="1">
              <a:off x="3419649" y="0"/>
              <a:ext cx="639724" cy="2737149"/>
            </a:xfrm>
            <a:custGeom>
              <a:avLst/>
              <a:gdLst/>
              <a:ahLst/>
              <a:cxnLst/>
              <a:rect l="l" t="t" r="r" b="b"/>
              <a:pathLst>
                <a:path w="639724" h="2737149">
                  <a:moveTo>
                    <a:pt x="0" y="2737149"/>
                  </a:moveTo>
                  <a:lnTo>
                    <a:pt x="639724" y="2064482"/>
                  </a:lnTo>
                  <a:lnTo>
                    <a:pt x="639724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2" name="TextBox 30"/>
          <p:cNvSpPr/>
          <p:nvPr/>
        </p:nvSpPr>
        <p:spPr>
          <a:xfrm>
            <a:off x="248717" y="2517713"/>
            <a:ext cx="11694566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8800" u="none" dirty="0">
                <a:solidFill>
                  <a:schemeClr val="tx1">
                    <a:alpha val="12000"/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alpha val="12000"/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Part </a:t>
            </a:r>
            <a:r>
              <a:rPr lang="en-US" altLang="zh-CN" sz="8800" dirty="0">
                <a:solidFill>
                  <a:schemeClr val="tx1">
                    <a:alpha val="12000"/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alpha val="12000"/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One</a:t>
            </a:r>
            <a:endParaRPr lang="zh-CN" sz="8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3" name="矩形 118"/>
          <p:cNvSpPr/>
          <p:nvPr/>
        </p:nvSpPr>
        <p:spPr>
          <a:xfrm>
            <a:off x="5902012" y="5246858"/>
            <a:ext cx="387976" cy="79048"/>
          </a:xfrm>
          <a:prstGeom prst="rect">
            <a:avLst/>
          </a:prstGeom>
          <a:solidFill>
            <a:schemeClr val="accent1">
              <a:lumMod val="100000"/>
            </a:schemeClr>
          </a:solidFill>
          <a:effectLst>
            <a:outerShdw blurRad="25400" dist="38100" dir="270000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24" name="圆角矩形 120"/>
          <p:cNvSpPr/>
          <p:nvPr/>
        </p:nvSpPr>
        <p:spPr>
          <a:xfrm rot="2700000">
            <a:off x="5575877" y="1463039"/>
            <a:ext cx="1039454" cy="1039457"/>
          </a:xfrm>
          <a:prstGeom prst="roundRect">
            <a:avLst>
              <a:gd name="adj" fmla="val 8881"/>
            </a:avLst>
          </a:prstGeom>
          <a:solidFill>
            <a:schemeClr val="accent1">
              <a:lumMod val="100000"/>
            </a:schemeClr>
          </a:solidFill>
          <a:effectLst>
            <a:outerShdw blurRad="25400" dist="38100" dir="270000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25" name="文本框 121"/>
          <p:cNvSpPr/>
          <p:nvPr/>
        </p:nvSpPr>
        <p:spPr>
          <a:xfrm>
            <a:off x="5442436" y="1669560"/>
            <a:ext cx="1310428" cy="707886"/>
          </a:xfrm>
          <a:prstGeom prst="rect">
            <a:avLst/>
          </a:prstGeom>
          <a:noFill/>
          <a:effectLst>
            <a:outerShdw blurRad="50800" dist="38100" dir="27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4000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0</a:t>
            </a:r>
            <a:r>
              <a:rPr lang="en-US" altLang="zh-CN" sz="4000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1</a:t>
            </a:r>
            <a:endParaRPr lang="zh-CN" sz="4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6" name="文本框 3"/>
          <p:cNvSpPr/>
          <p:nvPr/>
        </p:nvSpPr>
        <p:spPr>
          <a:xfrm>
            <a:off x="340242" y="3741539"/>
            <a:ext cx="11516526" cy="10156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b="1" u="none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项目架构</a:t>
            </a:r>
            <a:endParaRPr lang="zh-CN" sz="54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前端：灵动交互的构建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3" name="任意多边形: 形状 39"/>
          <p:cNvSpPr/>
          <p:nvPr/>
        </p:nvSpPr>
        <p:spPr>
          <a:xfrm>
            <a:off x="992521" y="1367054"/>
            <a:ext cx="10206958" cy="2657078"/>
          </a:xfrm>
          <a:custGeom>
            <a:avLst/>
            <a:gdLst/>
            <a:ahLst/>
            <a:cxnLst/>
            <a:rect l="l" t="t" r="r" b="b"/>
            <a:pathLst>
              <a:path w="10646908" h="3022358">
                <a:moveTo>
                  <a:pt x="5323454" y="154323"/>
                </a:moveTo>
                <a:cubicBezTo>
                  <a:pt x="3061094" y="154323"/>
                  <a:pt x="1227089" y="674946"/>
                  <a:pt x="1227089" y="1317166"/>
                </a:cubicBezTo>
                <a:cubicBezTo>
                  <a:pt x="1227089" y="1959386"/>
                  <a:pt x="3061094" y="2480009"/>
                  <a:pt x="5323454" y="2480009"/>
                </a:cubicBezTo>
                <a:cubicBezTo>
                  <a:pt x="7585814" y="2480009"/>
                  <a:pt x="9419819" y="1959386"/>
                  <a:pt x="9419819" y="1317166"/>
                </a:cubicBezTo>
                <a:cubicBezTo>
                  <a:pt x="9419819" y="674946"/>
                  <a:pt x="7585814" y="154323"/>
                  <a:pt x="5323454" y="154323"/>
                </a:cubicBezTo>
                <a:close/>
                <a:moveTo>
                  <a:pt x="5323454" y="0"/>
                </a:moveTo>
                <a:cubicBezTo>
                  <a:pt x="8263516" y="0"/>
                  <a:pt x="10646908" y="676578"/>
                  <a:pt x="10646908" y="1511179"/>
                </a:cubicBezTo>
                <a:cubicBezTo>
                  <a:pt x="10646908" y="2345780"/>
                  <a:pt x="8263516" y="3022358"/>
                  <a:pt x="5323454" y="3022358"/>
                </a:cubicBezTo>
                <a:cubicBezTo>
                  <a:pt x="2383392" y="3022358"/>
                  <a:pt x="0" y="2345780"/>
                  <a:pt x="0" y="1511179"/>
                </a:cubicBezTo>
                <a:cubicBezTo>
                  <a:pt x="0" y="676578"/>
                  <a:pt x="2383392" y="0"/>
                  <a:pt x="5323454" y="0"/>
                </a:cubicBezTo>
                <a:close/>
              </a:path>
            </a:pathLst>
          </a:custGeom>
          <a:gradFill flip="y" rotWithShape="1">
            <a:gsLst>
              <a:gs pos="0">
                <a:schemeClr val="accent1">
                  <a:alpha val="0"/>
                </a:schemeClr>
              </a:gs>
              <a:gs pos="92000">
                <a:schemeClr val="accent1">
                  <a:alpha val="15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4" name="椭圆 4"/>
          <p:cNvSpPr/>
          <p:nvPr/>
        </p:nvSpPr>
        <p:spPr>
          <a:xfrm>
            <a:off x="3003495" y="1693984"/>
            <a:ext cx="6185010" cy="1362568"/>
          </a:xfrm>
          <a:prstGeom prst="ellipse">
            <a:avLst/>
          </a:prstGeom>
          <a:gradFill flip="y" rotWithShape="1">
            <a:gsLst>
              <a:gs pos="0">
                <a:schemeClr val="accent1">
                  <a:alpha val="0"/>
                </a:schemeClr>
              </a:gs>
              <a:gs pos="92000">
                <a:schemeClr val="accent1">
                  <a:alpha val="5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6" name="椭圆 6"/>
          <p:cNvSpPr/>
          <p:nvPr/>
        </p:nvSpPr>
        <p:spPr>
          <a:xfrm>
            <a:off x="952704" y="2113658"/>
            <a:ext cx="1362568" cy="1362568"/>
          </a:xfrm>
          <a:prstGeom prst="ellipse">
            <a:avLst/>
          </a:prstGeom>
          <a:solidFill>
            <a:schemeClr val="accent1"/>
          </a:solidFill>
          <a:effectLst>
            <a:outerShdw blurRad="88900" dist="241300" dir="2700000" algn="b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7" name="椭圆 7"/>
          <p:cNvSpPr/>
          <p:nvPr/>
        </p:nvSpPr>
        <p:spPr>
          <a:xfrm>
            <a:off x="5414716" y="3191849"/>
            <a:ext cx="1362568" cy="1362568"/>
          </a:xfrm>
          <a:prstGeom prst="ellipse">
            <a:avLst/>
          </a:prstGeom>
          <a:solidFill>
            <a:schemeClr val="accent1"/>
          </a:solidFill>
          <a:effectLst>
            <a:outerShdw blurRad="88900" dist="241300" dir="2700000" algn="b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8" name="椭圆 8"/>
          <p:cNvSpPr/>
          <p:nvPr/>
        </p:nvSpPr>
        <p:spPr>
          <a:xfrm>
            <a:off x="9878520" y="2113658"/>
            <a:ext cx="1362568" cy="1362568"/>
          </a:xfrm>
          <a:prstGeom prst="ellipse">
            <a:avLst/>
          </a:prstGeom>
          <a:solidFill>
            <a:schemeClr val="accent1"/>
          </a:solidFill>
          <a:effectLst>
            <a:outerShdw blurRad="88900" dist="241300" dir="2700000" algn="bl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9" name="文本框 9"/>
          <p:cNvSpPr/>
          <p:nvPr/>
        </p:nvSpPr>
        <p:spPr>
          <a:xfrm>
            <a:off x="506722" y="3815753"/>
            <a:ext cx="2254532" cy="1193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基于Vue3 + Vite，组合式API与单文件组件提升开发效率，JavaScript实现交互，SCSS/CSS打造响应式界面。</a:t>
            </a:r>
            <a:endParaRPr lang="zh-CN" sz="14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0" name="文本框 10"/>
          <p:cNvSpPr/>
          <p:nvPr/>
        </p:nvSpPr>
        <p:spPr>
          <a:xfrm>
            <a:off x="4969120" y="4813333"/>
            <a:ext cx="2254532" cy="1193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涵盖首页、商品详情页等页面，侧边栏、顶部导航栏等组件各司其职，提升用户操作便捷性。</a:t>
            </a:r>
            <a:endParaRPr lang="zh-CN" sz="14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1" name="文本框 11"/>
          <p:cNvSpPr/>
          <p:nvPr/>
        </p:nvSpPr>
        <p:spPr>
          <a:xfrm>
            <a:off x="9444218" y="3784394"/>
            <a:ext cx="2254532" cy="11932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响应式布局适配全终端，路由守卫保障未登录用户访问规范，本地存储实现自动登录与权限判断。</a:t>
            </a:r>
            <a:endParaRPr lang="zh-CN" sz="14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2" name="文本框 12"/>
          <p:cNvSpPr/>
          <p:nvPr/>
        </p:nvSpPr>
        <p:spPr>
          <a:xfrm>
            <a:off x="990804" y="2482119"/>
            <a:ext cx="1287142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技术栈解析</a:t>
            </a:r>
            <a:endParaRPr lang="zh-CN" sz="2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3" name="文本框 13"/>
          <p:cNvSpPr/>
          <p:nvPr/>
        </p:nvSpPr>
        <p:spPr>
          <a:xfrm>
            <a:off x="5443516" y="3563065"/>
            <a:ext cx="1279568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页面组件风采</a:t>
            </a:r>
            <a:endParaRPr lang="zh-CN" sz="2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4" name="文本框 14"/>
          <p:cNvSpPr/>
          <p:nvPr/>
        </p:nvSpPr>
        <p:spPr>
          <a:xfrm>
            <a:off x="9922562" y="2469419"/>
            <a:ext cx="1299502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交互体验升级</a:t>
            </a:r>
            <a:endParaRPr lang="zh-CN" sz="2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后端：稳健功能的驱动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3" name="AutoShape 2"/>
          <p:cNvSpPr/>
          <p:nvPr/>
        </p:nvSpPr>
        <p:spPr>
          <a:xfrm>
            <a:off x="7943646" y="2344983"/>
            <a:ext cx="3379289" cy="3264104"/>
          </a:xfrm>
          <a:prstGeom prst="roundRect">
            <a:avLst>
              <a:gd name="adj" fmla="val 6227"/>
            </a:avLst>
          </a:prstGeom>
          <a:solidFill>
            <a:schemeClr val="accent1">
              <a:alpha val="5000"/>
            </a:schemeClr>
          </a:solidFill>
          <a:ln w="9525">
            <a:noFill/>
          </a:ln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4" name="AutoShape 3"/>
          <p:cNvSpPr/>
          <p:nvPr/>
        </p:nvSpPr>
        <p:spPr>
          <a:xfrm>
            <a:off x="4378939" y="2375056"/>
            <a:ext cx="3379289" cy="3264104"/>
          </a:xfrm>
          <a:prstGeom prst="roundRect">
            <a:avLst>
              <a:gd name="adj" fmla="val 6227"/>
            </a:avLst>
          </a:prstGeom>
          <a:solidFill>
            <a:schemeClr val="accent1">
              <a:alpha val="5000"/>
            </a:schemeClr>
          </a:solidFill>
          <a:ln w="9525">
            <a:noFill/>
          </a:ln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AutoShape 4"/>
          <p:cNvSpPr/>
          <p:nvPr/>
        </p:nvSpPr>
        <p:spPr>
          <a:xfrm>
            <a:off x="4608642" y="2086131"/>
            <a:ext cx="2969819" cy="509342"/>
          </a:xfrm>
          <a:prstGeom prst="roundRect">
            <a:avLst>
              <a:gd name="adj" fmla="val 17831"/>
            </a:avLst>
          </a:prstGeom>
          <a:solidFill>
            <a:schemeClr val="accent2"/>
          </a:solidFill>
          <a:ln w="9525">
            <a:noFill/>
          </a:ln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6" name="AutoShape 5"/>
          <p:cNvSpPr/>
          <p:nvPr/>
        </p:nvSpPr>
        <p:spPr>
          <a:xfrm>
            <a:off x="8148381" y="2086131"/>
            <a:ext cx="2969819" cy="509342"/>
          </a:xfrm>
          <a:prstGeom prst="roundRect">
            <a:avLst>
              <a:gd name="adj" fmla="val 21386"/>
            </a:avLst>
          </a:pr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7" name="TextBox 7"/>
          <p:cNvSpPr/>
          <p:nvPr/>
        </p:nvSpPr>
        <p:spPr>
          <a:xfrm>
            <a:off x="8260064" y="2063546"/>
            <a:ext cx="2746453" cy="554511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800" b="1" u="none" dirty="0">
                <a:solidFill>
                  <a:srgbClr val="FFFFFF">
                    <a:alpha val="100000"/>
                  </a:srgbClr>
                </a:solidFill>
                <a:uFill>
                  <a:solidFill>
                    <a:srgbClr val="FFFFFF">
                      <a:alpha val="100000"/>
                    </a:srgb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认证权限管理</a:t>
            </a:r>
            <a:endParaRPr lang="zh-CN" sz="1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8" name="TextBox 8"/>
          <p:cNvSpPr/>
          <p:nvPr/>
        </p:nvSpPr>
        <p:spPr>
          <a:xfrm>
            <a:off x="8150731" y="3111858"/>
            <a:ext cx="2965120" cy="1839286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t"/>
          <a:lstStyle/>
          <a:p>
            <a:pPr marL="0" indent="0" algn="l">
              <a:lnSpc>
                <a:spcPct val="140000"/>
              </a:lnSpc>
              <a:buNone/>
            </a:pPr>
            <a:r>
              <a:rPr lang="zh-CN" altLang="en-US" sz="15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JWT认证结合路由中间件，确保用户身份与权限校验准确，数据库表结构设计合理，支持数据迁移。</a:t>
            </a:r>
            <a:endParaRPr lang="zh-CN" sz="15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9" name="TextBox 9"/>
          <p:cNvSpPr/>
          <p:nvPr/>
        </p:nvSpPr>
        <p:spPr>
          <a:xfrm>
            <a:off x="4695357" y="2063546"/>
            <a:ext cx="2746453" cy="554511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800" b="1" u="none" dirty="0">
                <a:solidFill>
                  <a:srgbClr val="FFFFFF">
                    <a:alpha val="100000"/>
                  </a:srgbClr>
                </a:solidFill>
                <a:uFill>
                  <a:solidFill>
                    <a:srgbClr val="FFFFFF">
                      <a:alpha val="100000"/>
                    </a:srgb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核心模块展示</a:t>
            </a:r>
            <a:endParaRPr lang="zh-CN" sz="1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0" name="TextBox 10"/>
          <p:cNvSpPr/>
          <p:nvPr/>
        </p:nvSpPr>
        <p:spPr>
          <a:xfrm>
            <a:off x="4586024" y="3141933"/>
            <a:ext cx="2965120" cy="1839286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t"/>
          <a:lstStyle/>
          <a:p>
            <a:pPr marL="0" indent="0" algn="l">
              <a:lnSpc>
                <a:spcPct val="140000"/>
              </a:lnSpc>
              <a:buNone/>
            </a:pPr>
            <a:r>
              <a:rPr lang="zh-CN" altLang="en-US" sz="15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用户、商品等多模块协同，如商品模块精准管理商品信息，用户模块保障用户数据安全。</a:t>
            </a:r>
            <a:endParaRPr lang="zh-CN" sz="15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814233" y="2374697"/>
            <a:ext cx="3379289" cy="3264104"/>
          </a:xfrm>
          <a:prstGeom prst="roundRect">
            <a:avLst>
              <a:gd name="adj" fmla="val 6227"/>
            </a:avLst>
          </a:prstGeom>
          <a:solidFill>
            <a:schemeClr val="accent1">
              <a:alpha val="5000"/>
            </a:schemeClr>
          </a:solidFill>
          <a:ln w="9525">
            <a:noFill/>
          </a:ln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018968" y="2086131"/>
            <a:ext cx="2969819" cy="509342"/>
          </a:xfrm>
          <a:prstGeom prst="roundRect">
            <a:avLst>
              <a:gd name="adj" fmla="val 21386"/>
            </a:avLst>
          </a:pr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3" name="TextBox 13"/>
          <p:cNvSpPr/>
          <p:nvPr/>
        </p:nvSpPr>
        <p:spPr>
          <a:xfrm>
            <a:off x="1130651" y="2063546"/>
            <a:ext cx="2746453" cy="554511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800" b="1" u="none" dirty="0">
                <a:solidFill>
                  <a:srgbClr val="FFFFFF">
                    <a:alpha val="100000"/>
                  </a:srgbClr>
                </a:solidFill>
                <a:uFill>
                  <a:solidFill>
                    <a:srgbClr val="FFFFFF">
                      <a:alpha val="100000"/>
                    </a:srgb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技术框架搭建</a:t>
            </a:r>
            <a:endParaRPr lang="zh-CN" sz="1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1021317" y="3141573"/>
            <a:ext cx="2965120" cy="1839286"/>
          </a:xfrm>
          <a:prstGeom prst="rect">
            <a:avLst/>
          </a:prstGeom>
          <a:noFill/>
        </p:spPr>
        <p:txBody>
          <a:bodyPr vert="horz" wrap="square" lIns="123825" tIns="123825" rIns="57150" bIns="123825" rtlCol="0" anchor="t"/>
          <a:lstStyle/>
          <a:p>
            <a:pPr marL="0" indent="0" algn="l">
              <a:lnSpc>
                <a:spcPct val="140000"/>
              </a:lnSpc>
              <a:buNone/>
            </a:pPr>
            <a:r>
              <a:rPr lang="zh-CN" altLang="en-US" sz="15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以Node.js + Express为框架，MySQL数据库存储数据，JWT认证保障安全，分层架构优化开发流程。</a:t>
            </a:r>
            <a:endParaRPr lang="zh-CN" sz="15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1032905" y="460934"/>
            <a:ext cx="1047329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爬虫：数据源泉的挖掘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3" name="矩形: 圆角 103"/>
          <p:cNvSpPr/>
          <p:nvPr/>
        </p:nvSpPr>
        <p:spPr>
          <a:xfrm>
            <a:off x="625516" y="2014803"/>
            <a:ext cx="3965507" cy="3385218"/>
          </a:xfrm>
          <a:prstGeom prst="roundRect">
            <a:avLst>
              <a:gd name="adj" fmla="val 4747"/>
            </a:avLst>
          </a:prstGeom>
          <a:solidFill>
            <a:schemeClr val="accent1">
              <a:alpha val="5000"/>
            </a:schemeClr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4" name="矩形: 圆角 103"/>
          <p:cNvSpPr/>
          <p:nvPr/>
        </p:nvSpPr>
        <p:spPr>
          <a:xfrm flipH="1">
            <a:off x="7539655" y="2014803"/>
            <a:ext cx="3965508" cy="3385218"/>
          </a:xfrm>
          <a:prstGeom prst="roundRect">
            <a:avLst>
              <a:gd name="adj" fmla="val 4747"/>
            </a:avLst>
          </a:prstGeom>
          <a:solidFill>
            <a:schemeClr val="accent1">
              <a:alpha val="5000"/>
            </a:schemeClr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5" name="object 48"/>
          <p:cNvSpPr/>
          <p:nvPr/>
        </p:nvSpPr>
        <p:spPr>
          <a:xfrm>
            <a:off x="857884" y="3557501"/>
            <a:ext cx="3198597" cy="10316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基于Python，运用requests等库，实现多平台数据抓取，适应不同电商平台页面结构。</a:t>
            </a:r>
            <a:endParaRPr lang="zh-CN" sz="14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6" name="object 48"/>
          <p:cNvSpPr/>
          <p:nvPr/>
        </p:nvSpPr>
        <p:spPr>
          <a:xfrm>
            <a:off x="8124336" y="3557501"/>
            <a:ext cx="3198597" cy="10316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400" u="none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rPr>
              <a:t>自动抓取、分类优化、数据清洗入库，定时监控价格变动，结果可多样存储。如每日定时抓取上万条商品数据。</a:t>
            </a:r>
            <a:endParaRPr lang="zh-CN" sz="14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7" name="Rectangle: Rounded Corners 19"/>
          <p:cNvSpPr/>
          <p:nvPr/>
        </p:nvSpPr>
        <p:spPr>
          <a:xfrm>
            <a:off x="8124336" y="2718042"/>
            <a:ext cx="3198597" cy="504136"/>
          </a:xfrm>
          <a:prstGeom prst="roundRect">
            <a:avLst>
              <a:gd name="adj" fmla="val 24416"/>
            </a:avLst>
          </a:pr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8" name="Rectangle: Rounded Corners 19"/>
          <p:cNvSpPr/>
          <p:nvPr/>
        </p:nvSpPr>
        <p:spPr>
          <a:xfrm>
            <a:off x="857884" y="2718042"/>
            <a:ext cx="3198597" cy="504136"/>
          </a:xfrm>
          <a:prstGeom prst="roundRect">
            <a:avLst>
              <a:gd name="adj" fmla="val 24416"/>
            </a:avLst>
          </a:pr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9" name="任意多边形: 形状 3"/>
          <p:cNvSpPr/>
          <p:nvPr/>
        </p:nvSpPr>
        <p:spPr>
          <a:xfrm>
            <a:off x="5109641" y="2614594"/>
            <a:ext cx="986360" cy="986408"/>
          </a:xfrm>
          <a:custGeom>
            <a:avLst/>
            <a:gdLst/>
            <a:ahLst/>
            <a:cxnLst/>
            <a:rect l="l" t="t" r="r" b="b"/>
            <a:pathLst>
              <a:path w="1709319" h="1709403">
                <a:moveTo>
                  <a:pt x="1709319" y="0"/>
                </a:moveTo>
                <a:lnTo>
                  <a:pt x="1709319" y="545788"/>
                </a:lnTo>
                <a:lnTo>
                  <a:pt x="1590599" y="551801"/>
                </a:lnTo>
                <a:cubicBezTo>
                  <a:pt x="1004539" y="611495"/>
                  <a:pt x="545789" y="1107842"/>
                  <a:pt x="545789" y="1709403"/>
                </a:cubicBezTo>
                <a:lnTo>
                  <a:pt x="0" y="1709403"/>
                </a:lnTo>
                <a:cubicBezTo>
                  <a:pt x="0" y="825739"/>
                  <a:pt x="673975" y="96536"/>
                  <a:pt x="1534881" y="8837"/>
                </a:cubicBezTo>
                <a:lnTo>
                  <a:pt x="170931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0" name="任意多边形: 形状 4"/>
          <p:cNvSpPr/>
          <p:nvPr/>
        </p:nvSpPr>
        <p:spPr>
          <a:xfrm flipH="1" flipV="1">
            <a:off x="6096000" y="3692671"/>
            <a:ext cx="986360" cy="986408"/>
          </a:xfrm>
          <a:custGeom>
            <a:avLst/>
            <a:gdLst/>
            <a:ahLst/>
            <a:cxnLst/>
            <a:rect l="l" t="t" r="r" b="b"/>
            <a:pathLst>
              <a:path w="1709319" h="1709403">
                <a:moveTo>
                  <a:pt x="1709319" y="0"/>
                </a:moveTo>
                <a:lnTo>
                  <a:pt x="1709319" y="545788"/>
                </a:lnTo>
                <a:lnTo>
                  <a:pt x="1590599" y="551801"/>
                </a:lnTo>
                <a:cubicBezTo>
                  <a:pt x="1004539" y="611495"/>
                  <a:pt x="545789" y="1107842"/>
                  <a:pt x="545789" y="1709403"/>
                </a:cubicBezTo>
                <a:lnTo>
                  <a:pt x="0" y="1709403"/>
                </a:lnTo>
                <a:cubicBezTo>
                  <a:pt x="0" y="825739"/>
                  <a:pt x="673975" y="96536"/>
                  <a:pt x="1534881" y="8837"/>
                </a:cubicBezTo>
                <a:lnTo>
                  <a:pt x="170931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1" name="任意多边形: 形状 5"/>
          <p:cNvSpPr/>
          <p:nvPr/>
        </p:nvSpPr>
        <p:spPr>
          <a:xfrm rot="5400000">
            <a:off x="6366437" y="2344154"/>
            <a:ext cx="1326205" cy="1867079"/>
          </a:xfrm>
          <a:custGeom>
            <a:avLst/>
            <a:gdLst/>
            <a:ahLst/>
            <a:cxnLst/>
            <a:rect l="l" t="t" r="r" b="b"/>
            <a:pathLst>
              <a:path w="2341179" h="3295992">
                <a:moveTo>
                  <a:pt x="0" y="3295900"/>
                </a:moveTo>
                <a:cubicBezTo>
                  <a:pt x="0" y="2936735"/>
                  <a:pt x="108603" y="2591842"/>
                  <a:pt x="313945" y="2298284"/>
                </a:cubicBezTo>
                <a:cubicBezTo>
                  <a:pt x="514468" y="2011954"/>
                  <a:pt x="792273" y="1794565"/>
                  <a:pt x="1117707" y="1669654"/>
                </a:cubicBezTo>
                <a:cubicBezTo>
                  <a:pt x="1324348" y="1590334"/>
                  <a:pt x="1463342" y="1388329"/>
                  <a:pt x="1463342" y="1167047"/>
                </a:cubicBezTo>
                <a:lnTo>
                  <a:pt x="1463342" y="740737"/>
                </a:lnTo>
                <a:lnTo>
                  <a:pt x="1145730" y="740737"/>
                </a:lnTo>
                <a:lnTo>
                  <a:pt x="1743455" y="0"/>
                </a:lnTo>
                <a:lnTo>
                  <a:pt x="2341179" y="740737"/>
                </a:lnTo>
                <a:lnTo>
                  <a:pt x="2019323" y="740737"/>
                </a:lnTo>
                <a:lnTo>
                  <a:pt x="2019323" y="1167047"/>
                </a:lnTo>
                <a:cubicBezTo>
                  <a:pt x="2019323" y="1617021"/>
                  <a:pt x="1737070" y="2027521"/>
                  <a:pt x="1316935" y="2188755"/>
                </a:cubicBezTo>
                <a:cubicBezTo>
                  <a:pt x="861771" y="2363334"/>
                  <a:pt x="555981" y="2808303"/>
                  <a:pt x="555981" y="3295900"/>
                </a:cubicBezTo>
                <a:lnTo>
                  <a:pt x="555986" y="3295992"/>
                </a:lnTo>
                <a:lnTo>
                  <a:pt x="5" y="3295992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2" name="任意多边形: 形状 6"/>
          <p:cNvSpPr/>
          <p:nvPr/>
        </p:nvSpPr>
        <p:spPr>
          <a:xfrm rot="5400000" flipH="1" flipV="1">
            <a:off x="4499359" y="3082441"/>
            <a:ext cx="1326207" cy="1867078"/>
          </a:xfrm>
          <a:custGeom>
            <a:avLst/>
            <a:gdLst/>
            <a:ahLst/>
            <a:cxnLst/>
            <a:rect l="l" t="t" r="r" b="b"/>
            <a:pathLst>
              <a:path w="2341181" h="3295991">
                <a:moveTo>
                  <a:pt x="2341181" y="740737"/>
                </a:moveTo>
                <a:lnTo>
                  <a:pt x="2019323" y="740737"/>
                </a:lnTo>
                <a:lnTo>
                  <a:pt x="2019323" y="1167046"/>
                </a:lnTo>
                <a:cubicBezTo>
                  <a:pt x="2019323" y="1617020"/>
                  <a:pt x="1737069" y="2027520"/>
                  <a:pt x="1316935" y="2188754"/>
                </a:cubicBezTo>
                <a:cubicBezTo>
                  <a:pt x="861771" y="2363333"/>
                  <a:pt x="555981" y="2808302"/>
                  <a:pt x="555981" y="3295899"/>
                </a:cubicBezTo>
                <a:lnTo>
                  <a:pt x="555986" y="3295991"/>
                </a:lnTo>
                <a:lnTo>
                  <a:pt x="5" y="3295991"/>
                </a:lnTo>
                <a:lnTo>
                  <a:pt x="0" y="3295899"/>
                </a:lnTo>
                <a:cubicBezTo>
                  <a:pt x="0" y="2936734"/>
                  <a:pt x="108603" y="2591841"/>
                  <a:pt x="313944" y="2298283"/>
                </a:cubicBezTo>
                <a:cubicBezTo>
                  <a:pt x="514468" y="2011953"/>
                  <a:pt x="792273" y="1794564"/>
                  <a:pt x="1117707" y="1669653"/>
                </a:cubicBezTo>
                <a:cubicBezTo>
                  <a:pt x="1324348" y="1590333"/>
                  <a:pt x="1463342" y="1388328"/>
                  <a:pt x="1463342" y="1167046"/>
                </a:cubicBezTo>
                <a:lnTo>
                  <a:pt x="1463342" y="740737"/>
                </a:lnTo>
                <a:lnTo>
                  <a:pt x="1145732" y="740737"/>
                </a:lnTo>
                <a:lnTo>
                  <a:pt x="1743457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3" name="Oval 8"/>
          <p:cNvSpPr/>
          <p:nvPr/>
        </p:nvSpPr>
        <p:spPr>
          <a:xfrm>
            <a:off x="5618227" y="3121641"/>
            <a:ext cx="955549" cy="958722"/>
          </a:xfrm>
          <a:prstGeom prst="ellipse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4" name="img-icon"/>
          <p:cNvSpPr/>
          <p:nvPr/>
        </p:nvSpPr>
        <p:spPr>
          <a:xfrm>
            <a:off x="5845336" y="3338833"/>
            <a:ext cx="501329" cy="524338"/>
          </a:xfrm>
          <a:custGeom>
            <a:avLst/>
            <a:gdLst/>
            <a:ahLst/>
            <a:cxnLst/>
            <a:rect l="l" t="t" r="r" b="b"/>
            <a:pathLst>
              <a:path w="1158943" h="1212137">
                <a:moveTo>
                  <a:pt x="173286" y="970562"/>
                </a:moveTo>
                <a:cubicBezTo>
                  <a:pt x="173257" y="976587"/>
                  <a:pt x="175618" y="982377"/>
                  <a:pt x="179851" y="986664"/>
                </a:cubicBezTo>
                <a:lnTo>
                  <a:pt x="179899" y="986664"/>
                </a:lnTo>
                <a:cubicBezTo>
                  <a:pt x="179981" y="986747"/>
                  <a:pt x="180063" y="986830"/>
                  <a:pt x="180147" y="986912"/>
                </a:cubicBezTo>
                <a:lnTo>
                  <a:pt x="187959" y="990077"/>
                </a:lnTo>
                <a:lnTo>
                  <a:pt x="195706" y="993357"/>
                </a:lnTo>
                <a:lnTo>
                  <a:pt x="195881" y="993286"/>
                </a:lnTo>
                <a:lnTo>
                  <a:pt x="196056" y="993357"/>
                </a:lnTo>
                <a:lnTo>
                  <a:pt x="203802" y="990077"/>
                </a:lnTo>
                <a:lnTo>
                  <a:pt x="211615" y="986912"/>
                </a:lnTo>
                <a:cubicBezTo>
                  <a:pt x="211698" y="986830"/>
                  <a:pt x="211781" y="986747"/>
                  <a:pt x="211863" y="986664"/>
                </a:cubicBezTo>
                <a:lnTo>
                  <a:pt x="203802" y="990077"/>
                </a:lnTo>
                <a:lnTo>
                  <a:pt x="195881" y="993286"/>
                </a:lnTo>
                <a:lnTo>
                  <a:pt x="187959" y="990077"/>
                </a:lnTo>
                <a:lnTo>
                  <a:pt x="179899" y="986664"/>
                </a:lnTo>
                <a:cubicBezTo>
                  <a:pt x="175648" y="982385"/>
                  <a:pt x="173270" y="976594"/>
                  <a:pt x="173286" y="970562"/>
                </a:cubicBezTo>
                <a:close/>
                <a:moveTo>
                  <a:pt x="876588" y="906107"/>
                </a:moveTo>
                <a:cubicBezTo>
                  <a:pt x="876564" y="912131"/>
                  <a:pt x="878924" y="917919"/>
                  <a:pt x="883153" y="922209"/>
                </a:cubicBezTo>
                <a:lnTo>
                  <a:pt x="883201" y="922209"/>
                </a:lnTo>
                <a:cubicBezTo>
                  <a:pt x="878955" y="917927"/>
                  <a:pt x="876577" y="912138"/>
                  <a:pt x="876588" y="906107"/>
                </a:cubicBezTo>
                <a:close/>
                <a:moveTo>
                  <a:pt x="899207" y="883297"/>
                </a:moveTo>
                <a:cubicBezTo>
                  <a:pt x="893189" y="883305"/>
                  <a:pt x="887426" y="885721"/>
                  <a:pt x="883201" y="890006"/>
                </a:cubicBezTo>
                <a:cubicBezTo>
                  <a:pt x="887419" y="885746"/>
                  <a:pt x="893164" y="883348"/>
                  <a:pt x="899159" y="883345"/>
                </a:cubicBezTo>
                <a:lnTo>
                  <a:pt x="909273" y="887529"/>
                </a:lnTo>
                <a:lnTo>
                  <a:pt x="915165" y="890006"/>
                </a:lnTo>
                <a:lnTo>
                  <a:pt x="915261" y="890006"/>
                </a:lnTo>
                <a:lnTo>
                  <a:pt x="909273" y="887529"/>
                </a:lnTo>
                <a:close/>
                <a:moveTo>
                  <a:pt x="259833" y="883297"/>
                </a:moveTo>
                <a:lnTo>
                  <a:pt x="259631" y="883382"/>
                </a:lnTo>
                <a:lnTo>
                  <a:pt x="259505" y="883332"/>
                </a:lnTo>
                <a:lnTo>
                  <a:pt x="246392" y="888914"/>
                </a:lnTo>
                <a:lnTo>
                  <a:pt x="243779" y="890006"/>
                </a:lnTo>
                <a:lnTo>
                  <a:pt x="243827" y="890006"/>
                </a:lnTo>
                <a:lnTo>
                  <a:pt x="246392" y="888914"/>
                </a:lnTo>
                <a:lnTo>
                  <a:pt x="259631" y="883382"/>
                </a:lnTo>
                <a:lnTo>
                  <a:pt x="275359" y="889574"/>
                </a:lnTo>
                <a:cubicBezTo>
                  <a:pt x="271191" y="885551"/>
                  <a:pt x="265626" y="883301"/>
                  <a:pt x="259833" y="883297"/>
                </a:cubicBezTo>
                <a:close/>
                <a:moveTo>
                  <a:pt x="259833" y="868968"/>
                </a:moveTo>
                <a:cubicBezTo>
                  <a:pt x="269667" y="868953"/>
                  <a:pt x="279095" y="872890"/>
                  <a:pt x="285998" y="879894"/>
                </a:cubicBezTo>
                <a:cubicBezTo>
                  <a:pt x="300471" y="894485"/>
                  <a:pt x="300471" y="918017"/>
                  <a:pt x="285998" y="932608"/>
                </a:cubicBezTo>
                <a:lnTo>
                  <a:pt x="222070" y="997063"/>
                </a:lnTo>
                <a:cubicBezTo>
                  <a:pt x="215169" y="1004106"/>
                  <a:pt x="205717" y="1008063"/>
                  <a:pt x="195857" y="1008037"/>
                </a:cubicBezTo>
                <a:cubicBezTo>
                  <a:pt x="185955" y="1007988"/>
                  <a:pt x="176496" y="1003924"/>
                  <a:pt x="169644" y="996776"/>
                </a:cubicBezTo>
                <a:lnTo>
                  <a:pt x="169692" y="996776"/>
                </a:lnTo>
                <a:cubicBezTo>
                  <a:pt x="155330" y="982251"/>
                  <a:pt x="155330" y="958874"/>
                  <a:pt x="169692" y="944349"/>
                </a:cubicBezTo>
                <a:lnTo>
                  <a:pt x="233619" y="879894"/>
                </a:lnTo>
                <a:cubicBezTo>
                  <a:pt x="240540" y="872887"/>
                  <a:pt x="249984" y="868951"/>
                  <a:pt x="259833" y="868968"/>
                </a:cubicBezTo>
                <a:close/>
                <a:moveTo>
                  <a:pt x="899159" y="868680"/>
                </a:moveTo>
                <a:cubicBezTo>
                  <a:pt x="908993" y="868666"/>
                  <a:pt x="918421" y="872602"/>
                  <a:pt x="925324" y="879607"/>
                </a:cubicBezTo>
                <a:lnTo>
                  <a:pt x="989252" y="944062"/>
                </a:lnTo>
                <a:cubicBezTo>
                  <a:pt x="996188" y="951018"/>
                  <a:pt x="1000068" y="960451"/>
                  <a:pt x="1000034" y="970275"/>
                </a:cubicBezTo>
                <a:cubicBezTo>
                  <a:pt x="1000068" y="980099"/>
                  <a:pt x="996188" y="989531"/>
                  <a:pt x="989252" y="996488"/>
                </a:cubicBezTo>
                <a:cubicBezTo>
                  <a:pt x="982329" y="1003470"/>
                  <a:pt x="972918" y="1007417"/>
                  <a:pt x="963087" y="1007462"/>
                </a:cubicBezTo>
                <a:cubicBezTo>
                  <a:pt x="953271" y="1007503"/>
                  <a:pt x="943841" y="1003642"/>
                  <a:pt x="936873" y="996728"/>
                </a:cubicBezTo>
                <a:lnTo>
                  <a:pt x="872945" y="932321"/>
                </a:lnTo>
                <a:cubicBezTo>
                  <a:pt x="858473" y="917730"/>
                  <a:pt x="858473" y="894198"/>
                  <a:pt x="872945" y="879607"/>
                </a:cubicBezTo>
                <a:cubicBezTo>
                  <a:pt x="879867" y="872600"/>
                  <a:pt x="889310" y="868663"/>
                  <a:pt x="899159" y="868680"/>
                </a:cubicBezTo>
                <a:close/>
                <a:moveTo>
                  <a:pt x="1008948" y="583833"/>
                </a:moveTo>
                <a:cubicBezTo>
                  <a:pt x="1008948" y="583849"/>
                  <a:pt x="1008948" y="583865"/>
                  <a:pt x="1008948" y="583881"/>
                </a:cubicBezTo>
                <a:lnTo>
                  <a:pt x="1012244" y="591886"/>
                </a:lnTo>
                <a:lnTo>
                  <a:pt x="1015519" y="599888"/>
                </a:lnTo>
                <a:lnTo>
                  <a:pt x="1015543" y="599898"/>
                </a:lnTo>
                <a:lnTo>
                  <a:pt x="1015553" y="599923"/>
                </a:lnTo>
                <a:lnTo>
                  <a:pt x="1023758" y="603342"/>
                </a:lnTo>
                <a:lnTo>
                  <a:pt x="1031519" y="606595"/>
                </a:lnTo>
                <a:lnTo>
                  <a:pt x="1031565" y="606595"/>
                </a:lnTo>
                <a:lnTo>
                  <a:pt x="1031567" y="606596"/>
                </a:lnTo>
                <a:lnTo>
                  <a:pt x="1121996" y="606596"/>
                </a:lnTo>
                <a:cubicBezTo>
                  <a:pt x="1122012" y="606596"/>
                  <a:pt x="1122028" y="606595"/>
                  <a:pt x="1122044" y="606595"/>
                </a:cubicBezTo>
                <a:lnTo>
                  <a:pt x="1129835" y="603329"/>
                </a:lnTo>
                <a:lnTo>
                  <a:pt x="1138010" y="599923"/>
                </a:lnTo>
                <a:lnTo>
                  <a:pt x="1138020" y="599899"/>
                </a:lnTo>
                <a:lnTo>
                  <a:pt x="1138044" y="599888"/>
                </a:lnTo>
                <a:lnTo>
                  <a:pt x="1141351" y="591809"/>
                </a:lnTo>
                <a:lnTo>
                  <a:pt x="1144615" y="583881"/>
                </a:lnTo>
                <a:cubicBezTo>
                  <a:pt x="1144615" y="583865"/>
                  <a:pt x="1144615" y="583849"/>
                  <a:pt x="1144615" y="583833"/>
                </a:cubicBezTo>
                <a:lnTo>
                  <a:pt x="1141351" y="591809"/>
                </a:lnTo>
                <a:lnTo>
                  <a:pt x="1138020" y="599899"/>
                </a:lnTo>
                <a:lnTo>
                  <a:pt x="1129835" y="603329"/>
                </a:lnTo>
                <a:lnTo>
                  <a:pt x="1121996" y="606596"/>
                </a:lnTo>
                <a:lnTo>
                  <a:pt x="1031567" y="606595"/>
                </a:lnTo>
                <a:lnTo>
                  <a:pt x="1031565" y="606595"/>
                </a:lnTo>
                <a:lnTo>
                  <a:pt x="1023758" y="603342"/>
                </a:lnTo>
                <a:lnTo>
                  <a:pt x="1015543" y="599898"/>
                </a:lnTo>
                <a:lnTo>
                  <a:pt x="1012244" y="591886"/>
                </a:lnTo>
                <a:close/>
                <a:moveTo>
                  <a:pt x="149996" y="583833"/>
                </a:moveTo>
                <a:lnTo>
                  <a:pt x="146742" y="591782"/>
                </a:lnTo>
                <a:lnTo>
                  <a:pt x="143400" y="599899"/>
                </a:lnTo>
                <a:lnTo>
                  <a:pt x="135315" y="603288"/>
                </a:lnTo>
                <a:lnTo>
                  <a:pt x="127376" y="606596"/>
                </a:lnTo>
                <a:cubicBezTo>
                  <a:pt x="127393" y="606596"/>
                  <a:pt x="127409" y="606595"/>
                  <a:pt x="127425" y="606595"/>
                </a:cubicBezTo>
                <a:lnTo>
                  <a:pt x="135315" y="603288"/>
                </a:lnTo>
                <a:lnTo>
                  <a:pt x="143390" y="599923"/>
                </a:lnTo>
                <a:lnTo>
                  <a:pt x="143400" y="599899"/>
                </a:lnTo>
                <a:lnTo>
                  <a:pt x="143424" y="599888"/>
                </a:lnTo>
                <a:lnTo>
                  <a:pt x="146742" y="591782"/>
                </a:lnTo>
                <a:lnTo>
                  <a:pt x="149996" y="583881"/>
                </a:lnTo>
                <a:cubicBezTo>
                  <a:pt x="149996" y="583865"/>
                  <a:pt x="149996" y="583849"/>
                  <a:pt x="149996" y="583833"/>
                </a:cubicBezTo>
                <a:close/>
                <a:moveTo>
                  <a:pt x="1031567" y="546645"/>
                </a:moveTo>
                <a:lnTo>
                  <a:pt x="1121996" y="546645"/>
                </a:lnTo>
                <a:cubicBezTo>
                  <a:pt x="1142451" y="546751"/>
                  <a:pt x="1158970" y="563377"/>
                  <a:pt x="1158943" y="583833"/>
                </a:cubicBezTo>
                <a:cubicBezTo>
                  <a:pt x="1158970" y="604288"/>
                  <a:pt x="1142451" y="620914"/>
                  <a:pt x="1121996" y="621020"/>
                </a:cubicBezTo>
                <a:lnTo>
                  <a:pt x="1031567" y="621020"/>
                </a:lnTo>
                <a:cubicBezTo>
                  <a:pt x="1011101" y="620941"/>
                  <a:pt x="994566" y="604299"/>
                  <a:pt x="994619" y="583833"/>
                </a:cubicBezTo>
                <a:cubicBezTo>
                  <a:pt x="994566" y="563366"/>
                  <a:pt x="1011101" y="546724"/>
                  <a:pt x="1031567" y="546645"/>
                </a:cubicBezTo>
                <a:close/>
                <a:moveTo>
                  <a:pt x="36996" y="546645"/>
                </a:moveTo>
                <a:lnTo>
                  <a:pt x="127376" y="546645"/>
                </a:lnTo>
                <a:cubicBezTo>
                  <a:pt x="147843" y="546724"/>
                  <a:pt x="164377" y="563366"/>
                  <a:pt x="164324" y="583833"/>
                </a:cubicBezTo>
                <a:cubicBezTo>
                  <a:pt x="164377" y="604299"/>
                  <a:pt x="147843" y="620941"/>
                  <a:pt x="127376" y="621020"/>
                </a:cubicBezTo>
                <a:lnTo>
                  <a:pt x="36996" y="621020"/>
                </a:lnTo>
                <a:cubicBezTo>
                  <a:pt x="16522" y="620941"/>
                  <a:pt x="-27" y="604307"/>
                  <a:pt x="0" y="583833"/>
                </a:cubicBezTo>
                <a:cubicBezTo>
                  <a:pt x="-27" y="563358"/>
                  <a:pt x="16522" y="546724"/>
                  <a:pt x="36996" y="546645"/>
                </a:cubicBezTo>
                <a:close/>
                <a:moveTo>
                  <a:pt x="876540" y="261510"/>
                </a:moveTo>
                <a:cubicBezTo>
                  <a:pt x="876527" y="267555"/>
                  <a:pt x="878904" y="273360"/>
                  <a:pt x="883153" y="277660"/>
                </a:cubicBezTo>
                <a:lnTo>
                  <a:pt x="883153" y="277612"/>
                </a:lnTo>
                <a:cubicBezTo>
                  <a:pt x="883212" y="277672"/>
                  <a:pt x="883272" y="277732"/>
                  <a:pt x="883332" y="277791"/>
                </a:cubicBezTo>
                <a:lnTo>
                  <a:pt x="891179" y="280990"/>
                </a:lnTo>
                <a:lnTo>
                  <a:pt x="899008" y="284284"/>
                </a:lnTo>
                <a:lnTo>
                  <a:pt x="899135" y="284233"/>
                </a:lnTo>
                <a:lnTo>
                  <a:pt x="899262" y="284284"/>
                </a:lnTo>
                <a:lnTo>
                  <a:pt x="907107" y="280983"/>
                </a:lnTo>
                <a:lnTo>
                  <a:pt x="914937" y="277791"/>
                </a:lnTo>
                <a:cubicBezTo>
                  <a:pt x="914997" y="277732"/>
                  <a:pt x="915057" y="277672"/>
                  <a:pt x="915117" y="277612"/>
                </a:cubicBezTo>
                <a:lnTo>
                  <a:pt x="907107" y="280983"/>
                </a:lnTo>
                <a:lnTo>
                  <a:pt x="899135" y="284233"/>
                </a:lnTo>
                <a:lnTo>
                  <a:pt x="891179" y="280990"/>
                </a:lnTo>
                <a:lnTo>
                  <a:pt x="883153" y="277612"/>
                </a:lnTo>
                <a:cubicBezTo>
                  <a:pt x="878916" y="273324"/>
                  <a:pt x="876539" y="267538"/>
                  <a:pt x="876540" y="261510"/>
                </a:cubicBezTo>
                <a:close/>
                <a:moveTo>
                  <a:pt x="579425" y="252213"/>
                </a:moveTo>
                <a:cubicBezTo>
                  <a:pt x="777475" y="247114"/>
                  <a:pt x="942304" y="403241"/>
                  <a:pt x="947944" y="601276"/>
                </a:cubicBezTo>
                <a:cubicBezTo>
                  <a:pt x="945260" y="755389"/>
                  <a:pt x="842473" y="889770"/>
                  <a:pt x="694437" y="932704"/>
                </a:cubicBezTo>
                <a:lnTo>
                  <a:pt x="694437" y="1146676"/>
                </a:lnTo>
                <a:lnTo>
                  <a:pt x="648336" y="1146676"/>
                </a:lnTo>
                <a:lnTo>
                  <a:pt x="648336" y="1212137"/>
                </a:lnTo>
                <a:lnTo>
                  <a:pt x="645125" y="1212137"/>
                </a:lnTo>
                <a:lnTo>
                  <a:pt x="514203" y="1212137"/>
                </a:lnTo>
                <a:lnTo>
                  <a:pt x="510034" y="1212137"/>
                </a:lnTo>
                <a:lnTo>
                  <a:pt x="510034" y="1146676"/>
                </a:lnTo>
                <a:lnTo>
                  <a:pt x="463933" y="1146676"/>
                </a:lnTo>
                <a:lnTo>
                  <a:pt x="463933" y="932704"/>
                </a:lnTo>
                <a:cubicBezTo>
                  <a:pt x="315897" y="889770"/>
                  <a:pt x="213111" y="755389"/>
                  <a:pt x="210426" y="601277"/>
                </a:cubicBezTo>
                <a:cubicBezTo>
                  <a:pt x="216065" y="403049"/>
                  <a:pt x="381190" y="246845"/>
                  <a:pt x="579425" y="252213"/>
                </a:cubicBezTo>
                <a:close/>
                <a:moveTo>
                  <a:pt x="963087" y="159867"/>
                </a:moveTo>
                <a:cubicBezTo>
                  <a:pt x="972930" y="159854"/>
                  <a:pt x="982363" y="163811"/>
                  <a:pt x="989252" y="170842"/>
                </a:cubicBezTo>
                <a:cubicBezTo>
                  <a:pt x="1003613" y="185367"/>
                  <a:pt x="1003613" y="208743"/>
                  <a:pt x="989252" y="223268"/>
                </a:cubicBezTo>
                <a:lnTo>
                  <a:pt x="925324" y="287723"/>
                </a:lnTo>
                <a:cubicBezTo>
                  <a:pt x="918435" y="294754"/>
                  <a:pt x="909002" y="298710"/>
                  <a:pt x="899159" y="298697"/>
                </a:cubicBezTo>
                <a:cubicBezTo>
                  <a:pt x="889300" y="298718"/>
                  <a:pt x="879849" y="294761"/>
                  <a:pt x="872945" y="287723"/>
                </a:cubicBezTo>
                <a:cubicBezTo>
                  <a:pt x="858636" y="273177"/>
                  <a:pt x="858636" y="249843"/>
                  <a:pt x="872945" y="235297"/>
                </a:cubicBezTo>
                <a:lnTo>
                  <a:pt x="936873" y="170842"/>
                </a:lnTo>
                <a:cubicBezTo>
                  <a:pt x="943780" y="163808"/>
                  <a:pt x="953229" y="159852"/>
                  <a:pt x="963087" y="159867"/>
                </a:cubicBezTo>
                <a:close/>
                <a:moveTo>
                  <a:pt x="195761" y="159867"/>
                </a:moveTo>
                <a:cubicBezTo>
                  <a:pt x="205621" y="159842"/>
                  <a:pt x="215074" y="163799"/>
                  <a:pt x="221974" y="170842"/>
                </a:cubicBezTo>
                <a:lnTo>
                  <a:pt x="285902" y="235297"/>
                </a:lnTo>
                <a:cubicBezTo>
                  <a:pt x="292838" y="242253"/>
                  <a:pt x="296718" y="251686"/>
                  <a:pt x="296685" y="261510"/>
                </a:cubicBezTo>
                <a:cubicBezTo>
                  <a:pt x="296710" y="271346"/>
                  <a:pt x="292832" y="280791"/>
                  <a:pt x="285902" y="287771"/>
                </a:cubicBezTo>
                <a:cubicBezTo>
                  <a:pt x="278975" y="294739"/>
                  <a:pt x="269562" y="298669"/>
                  <a:pt x="259737" y="298697"/>
                </a:cubicBezTo>
                <a:cubicBezTo>
                  <a:pt x="249885" y="298680"/>
                  <a:pt x="240449" y="294730"/>
                  <a:pt x="233524" y="287723"/>
                </a:cubicBezTo>
                <a:lnTo>
                  <a:pt x="169596" y="223268"/>
                </a:lnTo>
                <a:cubicBezTo>
                  <a:pt x="155234" y="208743"/>
                  <a:pt x="155234" y="185367"/>
                  <a:pt x="169596" y="170842"/>
                </a:cubicBezTo>
                <a:cubicBezTo>
                  <a:pt x="176485" y="163811"/>
                  <a:pt x="185918" y="159854"/>
                  <a:pt x="195761" y="159867"/>
                </a:cubicBezTo>
                <a:close/>
                <a:moveTo>
                  <a:pt x="556853" y="128047"/>
                </a:moveTo>
                <a:cubicBezTo>
                  <a:pt x="556852" y="128096"/>
                  <a:pt x="556852" y="128145"/>
                  <a:pt x="556851" y="128193"/>
                </a:cubicBezTo>
                <a:lnTo>
                  <a:pt x="556853" y="128198"/>
                </a:lnTo>
                <a:lnTo>
                  <a:pt x="556853" y="128239"/>
                </a:lnTo>
                <a:lnTo>
                  <a:pt x="560883" y="138101"/>
                </a:lnTo>
                <a:lnTo>
                  <a:pt x="563404" y="144296"/>
                </a:lnTo>
                <a:lnTo>
                  <a:pt x="563417" y="144302"/>
                </a:lnTo>
                <a:lnTo>
                  <a:pt x="563421" y="144312"/>
                </a:lnTo>
                <a:cubicBezTo>
                  <a:pt x="567505" y="148439"/>
                  <a:pt x="573161" y="151010"/>
                  <a:pt x="579424" y="151050"/>
                </a:cubicBezTo>
                <a:lnTo>
                  <a:pt x="563417" y="144302"/>
                </a:lnTo>
                <a:lnTo>
                  <a:pt x="560883" y="138101"/>
                </a:lnTo>
                <a:lnTo>
                  <a:pt x="556853" y="128198"/>
                </a:lnTo>
                <a:close/>
                <a:moveTo>
                  <a:pt x="579424" y="0"/>
                </a:moveTo>
                <a:cubicBezTo>
                  <a:pt x="599890" y="79"/>
                  <a:pt x="616425" y="16721"/>
                  <a:pt x="616372" y="37187"/>
                </a:cubicBezTo>
                <a:lnTo>
                  <a:pt x="616372" y="128239"/>
                </a:lnTo>
                <a:cubicBezTo>
                  <a:pt x="616425" y="148706"/>
                  <a:pt x="599890" y="165347"/>
                  <a:pt x="579424" y="165426"/>
                </a:cubicBezTo>
                <a:cubicBezTo>
                  <a:pt x="569182" y="165387"/>
                  <a:pt x="559925" y="161200"/>
                  <a:pt x="553238" y="154462"/>
                </a:cubicBezTo>
                <a:lnTo>
                  <a:pt x="542476" y="128195"/>
                </a:lnTo>
                <a:lnTo>
                  <a:pt x="542475" y="128193"/>
                </a:lnTo>
                <a:cubicBezTo>
                  <a:pt x="542475" y="128144"/>
                  <a:pt x="542476" y="128096"/>
                  <a:pt x="542476" y="128047"/>
                </a:cubicBezTo>
                <a:lnTo>
                  <a:pt x="542476" y="37187"/>
                </a:lnTo>
                <a:cubicBezTo>
                  <a:pt x="542423" y="16721"/>
                  <a:pt x="558957" y="79"/>
                  <a:pt x="57942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15" name="文本框 15"/>
          <p:cNvSpPr/>
          <p:nvPr/>
        </p:nvSpPr>
        <p:spPr>
          <a:xfrm>
            <a:off x="869067" y="2770055"/>
            <a:ext cx="3176230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u="none" dirty="0">
                <a:solidFill>
                  <a:srgbClr val="F8FAFF"/>
                </a:solidFill>
                <a:uFill>
                  <a:solidFill>
                    <a:srgbClr val="F8FAFF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技术工具集成</a:t>
            </a:r>
            <a:endParaRPr lang="zh-CN" sz="2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16" name="文本框 16"/>
          <p:cNvSpPr/>
          <p:nvPr/>
        </p:nvSpPr>
        <p:spPr>
          <a:xfrm>
            <a:off x="8124336" y="2770055"/>
            <a:ext cx="3176230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000" b="1" u="none" dirty="0">
                <a:solidFill>
                  <a:srgbClr val="F8FAFF"/>
                </a:solidFill>
                <a:uFill>
                  <a:solidFill>
                    <a:srgbClr val="F8FAFF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功能亮点呈现</a:t>
            </a:r>
            <a:endParaRPr lang="zh-CN" sz="2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/>
          <p:cNvGrpSpPr/>
          <p:nvPr/>
        </p:nvGrpSpPr>
        <p:grpSpPr>
          <a:xfrm>
            <a:off x="7750493" y="2150595"/>
            <a:ext cx="5916080" cy="7899323"/>
            <a:chOff x="0" y="0"/>
            <a:chExt cx="5916080" cy="7899323"/>
          </a:xfrm>
        </p:grpSpPr>
        <p:pic>
          <p:nvPicPr>
            <p:cNvPr id="3" name="Picture 8" descr="https://ppt-qn.molishe.com/cover-prod1/580/assets/ppt/media/image2.png?imageView2/0/w/1920/h/108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3440000" flipH="1">
              <a:off x="1024876" y="2021897"/>
              <a:ext cx="841511" cy="3063365"/>
            </a:xfrm>
            <a:prstGeom prst="rect">
              <a:avLst/>
            </a:prstGeom>
          </p:spPr>
        </p:pic>
        <p:sp>
          <p:nvSpPr>
            <p:cNvPr id="4" name="任意多边形 81"/>
            <p:cNvSpPr/>
            <p:nvPr/>
          </p:nvSpPr>
          <p:spPr>
            <a:xfrm rot="2640000">
              <a:off x="3220083" y="4498491"/>
              <a:ext cx="2169522" cy="3400832"/>
            </a:xfrm>
            <a:custGeom>
              <a:avLst/>
              <a:gdLst/>
              <a:ahLst/>
              <a:cxnLst/>
              <a:rect l="l" t="t" r="r" b="b"/>
              <a:pathLst>
                <a:path w="3623540" h="5680076">
                  <a:moveTo>
                    <a:pt x="1341612" y="0"/>
                  </a:moveTo>
                  <a:lnTo>
                    <a:pt x="3623540" y="2391697"/>
                  </a:lnTo>
                  <a:lnTo>
                    <a:pt x="176978" y="5680076"/>
                  </a:lnTo>
                  <a:lnTo>
                    <a:pt x="140551" y="5635926"/>
                  </a:lnTo>
                  <a:cubicBezTo>
                    <a:pt x="51814" y="5504578"/>
                    <a:pt x="0" y="534623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5" name="任意多边形 82"/>
            <p:cNvSpPr/>
            <p:nvPr/>
          </p:nvSpPr>
          <p:spPr>
            <a:xfrm rot="2640000">
              <a:off x="4143094" y="4744563"/>
              <a:ext cx="1772986" cy="851650"/>
            </a:xfrm>
            <a:custGeom>
              <a:avLst/>
              <a:gdLst/>
              <a:ahLst/>
              <a:cxnLst/>
              <a:rect l="l" t="t" r="r" b="b"/>
              <a:pathLst>
                <a:path w="2961245" h="1422428">
                  <a:moveTo>
                    <a:pt x="2961245" y="0"/>
                  </a:moveTo>
                  <a:lnTo>
                    <a:pt x="2941926" y="2950"/>
                  </a:lnTo>
                  <a:cubicBezTo>
                    <a:pt x="2580749" y="76857"/>
                    <a:pt x="2309057" y="396426"/>
                    <a:pt x="2309057" y="779452"/>
                  </a:cubicBezTo>
                  <a:lnTo>
                    <a:pt x="2309058" y="1422428"/>
                  </a:lnTo>
                  <a:lnTo>
                    <a:pt x="0" y="1422427"/>
                  </a:lnTo>
                  <a:lnTo>
                    <a:pt x="0" y="792606"/>
                  </a:lnTo>
                  <a:cubicBezTo>
                    <a:pt x="0" y="354863"/>
                    <a:pt x="354862" y="0"/>
                    <a:pt x="792606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6" name="img-jpg"/>
            <p:cNvSpPr/>
            <p:nvPr/>
          </p:nvSpPr>
          <p:spPr>
            <a:xfrm rot="5400000">
              <a:off x="1711910" y="4546691"/>
              <a:ext cx="3591641" cy="1886278"/>
            </a:xfrm>
            <a:custGeom>
              <a:avLst/>
              <a:gdLst/>
              <a:ahLst/>
              <a:cxnLst/>
              <a:rect l="l" t="t" r="r" b="b"/>
              <a:pathLst>
                <a:path w="5998765" h="3910738">
                  <a:moveTo>
                    <a:pt x="822971" y="0"/>
                  </a:moveTo>
                  <a:lnTo>
                    <a:pt x="5175794" y="0"/>
                  </a:lnTo>
                  <a:cubicBezTo>
                    <a:pt x="5630308" y="0"/>
                    <a:pt x="5998765" y="368457"/>
                    <a:pt x="5998765" y="822971"/>
                  </a:cubicBezTo>
                  <a:lnTo>
                    <a:pt x="5998765" y="3910738"/>
                  </a:lnTo>
                  <a:lnTo>
                    <a:pt x="0" y="3910738"/>
                  </a:ln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blipFill rotWithShape="1">
              <a:blip r:embed="rId2"/>
              <a:stretch>
                <a:fillRect b="-42661"/>
              </a:stretch>
            </a:blipFill>
            <a:effectLst>
              <a:outerShdw blurRad="38100" dist="63500" dir="5400000" algn="b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7" name="任意多边形 103"/>
            <p:cNvSpPr/>
            <p:nvPr/>
          </p:nvSpPr>
          <p:spPr>
            <a:xfrm rot="5400000">
              <a:off x="-1" y="4238461"/>
              <a:ext cx="3591642" cy="3591639"/>
            </a:xfrm>
            <a:custGeom>
              <a:avLst/>
              <a:gdLst/>
              <a:ahLst/>
              <a:cxnLst/>
              <a:rect l="l" t="t" r="r" b="b"/>
              <a:pathLst>
                <a:path w="3591642" h="3591639">
                  <a:moveTo>
                    <a:pt x="0" y="1355420"/>
                  </a:moveTo>
                  <a:lnTo>
                    <a:pt x="0" y="458868"/>
                  </a:lnTo>
                  <a:cubicBezTo>
                    <a:pt x="0" y="205442"/>
                    <a:pt x="205442" y="0"/>
                    <a:pt x="458868" y="0"/>
                  </a:cubicBezTo>
                  <a:lnTo>
                    <a:pt x="3132774" y="0"/>
                  </a:lnTo>
                  <a:cubicBezTo>
                    <a:pt x="3386200" y="0"/>
                    <a:pt x="3591642" y="205442"/>
                    <a:pt x="3591642" y="458868"/>
                  </a:cubicBezTo>
                  <a:lnTo>
                    <a:pt x="3591642" y="3132771"/>
                  </a:lnTo>
                  <a:cubicBezTo>
                    <a:pt x="3591642" y="3386197"/>
                    <a:pt x="3386200" y="3591639"/>
                    <a:pt x="3132774" y="3591639"/>
                  </a:cubicBezTo>
                  <a:lnTo>
                    <a:pt x="2111515" y="3591639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8" name="任意多边形 85"/>
            <p:cNvSpPr/>
            <p:nvPr/>
          </p:nvSpPr>
          <p:spPr>
            <a:xfrm rot="2640000">
              <a:off x="1210761" y="3109445"/>
              <a:ext cx="3186196" cy="3591641"/>
            </a:xfrm>
            <a:custGeom>
              <a:avLst/>
              <a:gdLst/>
              <a:ahLst/>
              <a:cxnLst/>
              <a:rect l="l" t="t" r="r" b="b"/>
              <a:pathLst>
                <a:path w="5321592" h="5998766">
                  <a:moveTo>
                    <a:pt x="3074691" y="0"/>
                  </a:moveTo>
                  <a:lnTo>
                    <a:pt x="3054631" y="3062"/>
                  </a:lnTo>
                  <a:cubicBezTo>
                    <a:pt x="2679617" y="79801"/>
                    <a:pt x="2397517" y="411613"/>
                    <a:pt x="2397518" y="809313"/>
                  </a:cubicBezTo>
                  <a:lnTo>
                    <a:pt x="2397517" y="5162136"/>
                  </a:lnTo>
                  <a:cubicBezTo>
                    <a:pt x="2397517" y="5616650"/>
                    <a:pt x="2765974" y="5985107"/>
                    <a:pt x="3220488" y="5985107"/>
                  </a:cubicBezTo>
                  <a:lnTo>
                    <a:pt x="5321592" y="5985107"/>
                  </a:lnTo>
                  <a:lnTo>
                    <a:pt x="5259938" y="5994516"/>
                  </a:lnTo>
                  <a:cubicBezTo>
                    <a:pt x="5232273" y="5997326"/>
                    <a:pt x="5204201" y="5998765"/>
                    <a:pt x="5175794" y="5998765"/>
                  </a:cubicBezTo>
                  <a:lnTo>
                    <a:pt x="822971" y="5998766"/>
                  </a:lnTo>
                  <a:cubicBezTo>
                    <a:pt x="368457" y="5998765"/>
                    <a:pt x="0" y="563030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effectLst>
              <a:outerShdw blurRad="38100" dist="63500" dir="5400000" algn="bl" rotWithShape="0">
                <a:srgbClr val="000000">
                  <a:alpha val="3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9" name="任意多边形 86"/>
            <p:cNvSpPr/>
            <p:nvPr/>
          </p:nvSpPr>
          <p:spPr>
            <a:xfrm rot="2640000">
              <a:off x="2329204" y="3033039"/>
              <a:ext cx="1813618" cy="871167"/>
            </a:xfrm>
            <a:custGeom>
              <a:avLst/>
              <a:gdLst/>
              <a:ahLst/>
              <a:cxnLst/>
              <a:rect l="l" t="t" r="r" b="b"/>
              <a:pathLst>
                <a:path w="3029108" h="1455025">
                  <a:moveTo>
                    <a:pt x="3029108" y="0"/>
                  </a:moveTo>
                  <a:lnTo>
                    <a:pt x="3009345" y="3017"/>
                  </a:lnTo>
                  <a:cubicBezTo>
                    <a:pt x="2639891" y="78618"/>
                    <a:pt x="2361973" y="405511"/>
                    <a:pt x="2361974" y="797314"/>
                  </a:cubicBezTo>
                  <a:cubicBezTo>
                    <a:pt x="2361878" y="1004257"/>
                    <a:pt x="2361782" y="1211198"/>
                    <a:pt x="2361686" y="1418141"/>
                  </a:cubicBezTo>
                  <a:cubicBezTo>
                    <a:pt x="2357342" y="1430338"/>
                    <a:pt x="2315151" y="1450834"/>
                    <a:pt x="2278807" y="1449496"/>
                  </a:cubicBezTo>
                  <a:lnTo>
                    <a:pt x="0" y="1455025"/>
                  </a:lnTo>
                  <a:lnTo>
                    <a:pt x="0" y="810770"/>
                  </a:lnTo>
                  <a:cubicBezTo>
                    <a:pt x="0" y="362995"/>
                    <a:pt x="362994" y="0"/>
                    <a:pt x="810770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pic>
          <p:nvPicPr>
            <p:cNvPr id="10" name="图片 105" descr="https://ppt-qn.molishe.com/cover-prod1/580/assets/ppt/media/image7.png?imageView2/0/w/1920/h/108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3440000" flipH="1">
              <a:off x="3419649" y="0"/>
              <a:ext cx="639724" cy="2737149"/>
            </a:xfrm>
            <a:custGeom>
              <a:avLst/>
              <a:gdLst/>
              <a:ahLst/>
              <a:cxnLst/>
              <a:rect l="l" t="t" r="r" b="b"/>
              <a:pathLst>
                <a:path w="639724" h="2737149">
                  <a:moveTo>
                    <a:pt x="0" y="2737149"/>
                  </a:moveTo>
                  <a:lnTo>
                    <a:pt x="639724" y="2064482"/>
                  </a:lnTo>
                  <a:lnTo>
                    <a:pt x="639724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12" name="group"/>
          <p:cNvGrpSpPr/>
          <p:nvPr/>
        </p:nvGrpSpPr>
        <p:grpSpPr>
          <a:xfrm flipH="1" flipV="1">
            <a:off x="-1479744" y="-3114001"/>
            <a:ext cx="5916080" cy="7899323"/>
            <a:chOff x="0" y="0"/>
            <a:chExt cx="5916080" cy="7899323"/>
          </a:xfrm>
        </p:grpSpPr>
        <p:pic>
          <p:nvPicPr>
            <p:cNvPr id="13" name="Picture 8" descr="https://ppt-qn.molishe.com/cover-prod1/580/assets/ppt/media/image2.png?imageView2/0/w/1920/h/1080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 rot="13440000" flipH="1">
              <a:off x="1024876" y="2021897"/>
              <a:ext cx="841511" cy="3063365"/>
            </a:xfrm>
            <a:prstGeom prst="rect">
              <a:avLst/>
            </a:prstGeom>
          </p:spPr>
        </p:pic>
        <p:sp>
          <p:nvSpPr>
            <p:cNvPr id="14" name="任意多边形 109"/>
            <p:cNvSpPr/>
            <p:nvPr/>
          </p:nvSpPr>
          <p:spPr>
            <a:xfrm rot="2640000">
              <a:off x="3220083" y="4498491"/>
              <a:ext cx="2169522" cy="3400832"/>
            </a:xfrm>
            <a:custGeom>
              <a:avLst/>
              <a:gdLst/>
              <a:ahLst/>
              <a:cxnLst/>
              <a:rect l="l" t="t" r="r" b="b"/>
              <a:pathLst>
                <a:path w="3623540" h="5680076">
                  <a:moveTo>
                    <a:pt x="1341612" y="0"/>
                  </a:moveTo>
                  <a:lnTo>
                    <a:pt x="3623540" y="2391697"/>
                  </a:lnTo>
                  <a:lnTo>
                    <a:pt x="176978" y="5680076"/>
                  </a:lnTo>
                  <a:lnTo>
                    <a:pt x="140551" y="5635926"/>
                  </a:lnTo>
                  <a:cubicBezTo>
                    <a:pt x="51814" y="5504578"/>
                    <a:pt x="0" y="534623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5" name="任意多边形 110"/>
            <p:cNvSpPr/>
            <p:nvPr/>
          </p:nvSpPr>
          <p:spPr>
            <a:xfrm rot="2640000">
              <a:off x="4143094" y="4744563"/>
              <a:ext cx="1772986" cy="851650"/>
            </a:xfrm>
            <a:custGeom>
              <a:avLst/>
              <a:gdLst/>
              <a:ahLst/>
              <a:cxnLst/>
              <a:rect l="l" t="t" r="r" b="b"/>
              <a:pathLst>
                <a:path w="2961245" h="1422428">
                  <a:moveTo>
                    <a:pt x="2961245" y="0"/>
                  </a:moveTo>
                  <a:lnTo>
                    <a:pt x="2941926" y="2950"/>
                  </a:lnTo>
                  <a:cubicBezTo>
                    <a:pt x="2580749" y="76857"/>
                    <a:pt x="2309057" y="396426"/>
                    <a:pt x="2309057" y="779452"/>
                  </a:cubicBezTo>
                  <a:lnTo>
                    <a:pt x="2309058" y="1422428"/>
                  </a:lnTo>
                  <a:lnTo>
                    <a:pt x="0" y="1422427"/>
                  </a:lnTo>
                  <a:lnTo>
                    <a:pt x="0" y="792606"/>
                  </a:lnTo>
                  <a:cubicBezTo>
                    <a:pt x="0" y="354863"/>
                    <a:pt x="354862" y="0"/>
                    <a:pt x="792606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6" name="img-jpg"/>
            <p:cNvSpPr/>
            <p:nvPr/>
          </p:nvSpPr>
          <p:spPr>
            <a:xfrm rot="5400000">
              <a:off x="1711910" y="4546691"/>
              <a:ext cx="3591641" cy="1886278"/>
            </a:xfrm>
            <a:custGeom>
              <a:avLst/>
              <a:gdLst/>
              <a:ahLst/>
              <a:cxnLst/>
              <a:rect l="l" t="t" r="r" b="b"/>
              <a:pathLst>
                <a:path w="5998765" h="3910738">
                  <a:moveTo>
                    <a:pt x="822971" y="0"/>
                  </a:moveTo>
                  <a:lnTo>
                    <a:pt x="5175794" y="0"/>
                  </a:lnTo>
                  <a:cubicBezTo>
                    <a:pt x="5630308" y="0"/>
                    <a:pt x="5998765" y="368457"/>
                    <a:pt x="5998765" y="822971"/>
                  </a:cubicBezTo>
                  <a:lnTo>
                    <a:pt x="5998765" y="3910738"/>
                  </a:lnTo>
                  <a:lnTo>
                    <a:pt x="0" y="3910738"/>
                  </a:ln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effectLst>
              <a:outerShdw blurRad="38100" dist="63500" dir="5400000" algn="b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7" name="任意多边形 112"/>
            <p:cNvSpPr/>
            <p:nvPr/>
          </p:nvSpPr>
          <p:spPr>
            <a:xfrm rot="5400000">
              <a:off x="-1" y="4238461"/>
              <a:ext cx="3591642" cy="3591639"/>
            </a:xfrm>
            <a:custGeom>
              <a:avLst/>
              <a:gdLst/>
              <a:ahLst/>
              <a:cxnLst/>
              <a:rect l="l" t="t" r="r" b="b"/>
              <a:pathLst>
                <a:path w="3591642" h="3591639">
                  <a:moveTo>
                    <a:pt x="0" y="1355420"/>
                  </a:moveTo>
                  <a:lnTo>
                    <a:pt x="0" y="458868"/>
                  </a:lnTo>
                  <a:cubicBezTo>
                    <a:pt x="0" y="205442"/>
                    <a:pt x="205442" y="0"/>
                    <a:pt x="458868" y="0"/>
                  </a:cubicBezTo>
                  <a:lnTo>
                    <a:pt x="3132774" y="0"/>
                  </a:lnTo>
                  <a:cubicBezTo>
                    <a:pt x="3386200" y="0"/>
                    <a:pt x="3591642" y="205442"/>
                    <a:pt x="3591642" y="458868"/>
                  </a:cubicBezTo>
                  <a:lnTo>
                    <a:pt x="3591642" y="3132771"/>
                  </a:lnTo>
                  <a:cubicBezTo>
                    <a:pt x="3591642" y="3386197"/>
                    <a:pt x="3386200" y="3591639"/>
                    <a:pt x="3132774" y="3591639"/>
                  </a:cubicBezTo>
                  <a:lnTo>
                    <a:pt x="2111515" y="3591639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8" name="任意多边形 113"/>
            <p:cNvSpPr/>
            <p:nvPr/>
          </p:nvSpPr>
          <p:spPr>
            <a:xfrm rot="2640000">
              <a:off x="1210761" y="3109445"/>
              <a:ext cx="3186196" cy="3591641"/>
            </a:xfrm>
            <a:custGeom>
              <a:avLst/>
              <a:gdLst/>
              <a:ahLst/>
              <a:cxnLst/>
              <a:rect l="l" t="t" r="r" b="b"/>
              <a:pathLst>
                <a:path w="5321592" h="5998766">
                  <a:moveTo>
                    <a:pt x="3074691" y="0"/>
                  </a:moveTo>
                  <a:lnTo>
                    <a:pt x="3054631" y="3062"/>
                  </a:lnTo>
                  <a:cubicBezTo>
                    <a:pt x="2679617" y="79801"/>
                    <a:pt x="2397517" y="411613"/>
                    <a:pt x="2397518" y="809313"/>
                  </a:cubicBezTo>
                  <a:lnTo>
                    <a:pt x="2397517" y="5162136"/>
                  </a:lnTo>
                  <a:cubicBezTo>
                    <a:pt x="2397517" y="5616650"/>
                    <a:pt x="2765974" y="5985107"/>
                    <a:pt x="3220488" y="5985107"/>
                  </a:cubicBezTo>
                  <a:lnTo>
                    <a:pt x="5321592" y="5985107"/>
                  </a:lnTo>
                  <a:lnTo>
                    <a:pt x="5259938" y="5994516"/>
                  </a:lnTo>
                  <a:cubicBezTo>
                    <a:pt x="5232273" y="5997326"/>
                    <a:pt x="5204201" y="5998765"/>
                    <a:pt x="5175794" y="5998765"/>
                  </a:cubicBezTo>
                  <a:lnTo>
                    <a:pt x="822971" y="5998766"/>
                  </a:lnTo>
                  <a:cubicBezTo>
                    <a:pt x="368457" y="5998765"/>
                    <a:pt x="0" y="5630308"/>
                    <a:pt x="0" y="5175794"/>
                  </a:cubicBezTo>
                  <a:lnTo>
                    <a:pt x="0" y="822971"/>
                  </a:lnTo>
                  <a:cubicBezTo>
                    <a:pt x="0" y="368457"/>
                    <a:pt x="368457" y="0"/>
                    <a:pt x="822971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effectLst>
              <a:outerShdw blurRad="38100" dist="63500" dir="16200000" algn="bl" rotWithShape="0">
                <a:srgbClr val="000000">
                  <a:alpha val="25000"/>
                </a:srgb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sp>
          <p:nvSpPr>
            <p:cNvPr id="19" name="任意多边形 114"/>
            <p:cNvSpPr/>
            <p:nvPr/>
          </p:nvSpPr>
          <p:spPr>
            <a:xfrm rot="2640000">
              <a:off x="2329204" y="3033039"/>
              <a:ext cx="1813618" cy="871167"/>
            </a:xfrm>
            <a:custGeom>
              <a:avLst/>
              <a:gdLst/>
              <a:ahLst/>
              <a:cxnLst/>
              <a:rect l="l" t="t" r="r" b="b"/>
              <a:pathLst>
                <a:path w="3029108" h="1455025">
                  <a:moveTo>
                    <a:pt x="3029108" y="0"/>
                  </a:moveTo>
                  <a:lnTo>
                    <a:pt x="3009345" y="3017"/>
                  </a:lnTo>
                  <a:cubicBezTo>
                    <a:pt x="2639891" y="78618"/>
                    <a:pt x="2361973" y="405511"/>
                    <a:pt x="2361974" y="797314"/>
                  </a:cubicBezTo>
                  <a:cubicBezTo>
                    <a:pt x="2361878" y="1004257"/>
                    <a:pt x="2361782" y="1211198"/>
                    <a:pt x="2361686" y="1418141"/>
                  </a:cubicBezTo>
                  <a:cubicBezTo>
                    <a:pt x="2357342" y="1430338"/>
                    <a:pt x="2315151" y="1450834"/>
                    <a:pt x="2278807" y="1449496"/>
                  </a:cubicBezTo>
                  <a:lnTo>
                    <a:pt x="0" y="1455025"/>
                  </a:lnTo>
                  <a:lnTo>
                    <a:pt x="0" y="810770"/>
                  </a:lnTo>
                  <a:cubicBezTo>
                    <a:pt x="0" y="362995"/>
                    <a:pt x="362994" y="0"/>
                    <a:pt x="810770" y="0"/>
                  </a:cubicBezTo>
                  <a:close/>
                </a:path>
              </a:pathLst>
            </a:custGeom>
            <a:gradFill flip="y" rotWithShape="1">
              <a:gsLst>
                <a:gs pos="0">
                  <a:schemeClr val="bg1">
                    <a:alpha val="4000"/>
                  </a:schemeClr>
                </a:gs>
                <a:gs pos="71000">
                  <a:schemeClr val="bg1">
                    <a:alpha val="36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5400000" scaled="0"/>
            </a:gradFill>
          </p:spPr>
          <p:txBody>
            <a:bodyPr vert="horz" wrap="square" lIns="91440" tIns="45720" rIns="91440" bIns="45720" rtlCol="0" anchor="ctr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zh-CN" sz="1800" dirty="0">
                <a:latin typeface="阿里巴巴普惠体" pitchFamily="34" charset="-120"/>
                <a:ea typeface="阿里巴巴普惠体" pitchFamily="34" charset="-122"/>
                <a:cs typeface="阿里巴巴普惠体" pitchFamily="34" charset="-120"/>
              </a:endParaRPr>
            </a:p>
          </p:txBody>
        </p:sp>
        <p:pic>
          <p:nvPicPr>
            <p:cNvPr id="20" name="图片 115" descr="https://ppt-qn.molishe.com/cover-prod1/580/assets/ppt/media/image7.png?imageView2/0/w/1920/h/108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3440000" flipH="1">
              <a:off x="3419649" y="0"/>
              <a:ext cx="639724" cy="2737149"/>
            </a:xfrm>
            <a:custGeom>
              <a:avLst/>
              <a:gdLst/>
              <a:ahLst/>
              <a:cxnLst/>
              <a:rect l="l" t="t" r="r" b="b"/>
              <a:pathLst>
                <a:path w="639724" h="2737149">
                  <a:moveTo>
                    <a:pt x="0" y="2737149"/>
                  </a:moveTo>
                  <a:lnTo>
                    <a:pt x="639724" y="2064482"/>
                  </a:lnTo>
                  <a:lnTo>
                    <a:pt x="639724" y="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22" name="TextBox 30"/>
          <p:cNvSpPr/>
          <p:nvPr/>
        </p:nvSpPr>
        <p:spPr>
          <a:xfrm>
            <a:off x="248717" y="2517713"/>
            <a:ext cx="11694566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8800" u="none" dirty="0">
                <a:solidFill>
                  <a:schemeClr val="tx1">
                    <a:alpha val="12000"/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alpha val="12000"/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Part </a:t>
            </a:r>
            <a:r>
              <a:rPr lang="en-US" altLang="zh-CN" sz="8800" u="none" dirty="0">
                <a:solidFill>
                  <a:schemeClr val="tx1">
                    <a:alpha val="12000"/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alpha val="12000"/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Two</a:t>
            </a:r>
            <a:endParaRPr lang="zh-CN" sz="8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3" name="矩形 118"/>
          <p:cNvSpPr/>
          <p:nvPr/>
        </p:nvSpPr>
        <p:spPr>
          <a:xfrm>
            <a:off x="5902012" y="5246858"/>
            <a:ext cx="387976" cy="79048"/>
          </a:xfrm>
          <a:prstGeom prst="rect">
            <a:avLst/>
          </a:prstGeom>
          <a:solidFill>
            <a:schemeClr val="accent1">
              <a:lumMod val="100000"/>
            </a:schemeClr>
          </a:solidFill>
          <a:effectLst>
            <a:outerShdw blurRad="25400" dist="38100" dir="270000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24" name="圆角矩形 120"/>
          <p:cNvSpPr/>
          <p:nvPr/>
        </p:nvSpPr>
        <p:spPr>
          <a:xfrm rot="2700000">
            <a:off x="5575877" y="1463039"/>
            <a:ext cx="1039454" cy="1039457"/>
          </a:xfrm>
          <a:prstGeom prst="roundRect">
            <a:avLst>
              <a:gd name="adj" fmla="val 8881"/>
            </a:avLst>
          </a:prstGeom>
          <a:solidFill>
            <a:schemeClr val="accent1">
              <a:lumMod val="100000"/>
            </a:schemeClr>
          </a:solidFill>
          <a:effectLst>
            <a:outerShdw blurRad="25400" dist="38100" dir="2700000" algn="b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25" name="文本框 121"/>
          <p:cNvSpPr/>
          <p:nvPr/>
        </p:nvSpPr>
        <p:spPr>
          <a:xfrm>
            <a:off x="5442436" y="1669560"/>
            <a:ext cx="1310428" cy="707886"/>
          </a:xfrm>
          <a:prstGeom prst="rect">
            <a:avLst/>
          </a:prstGeom>
          <a:noFill/>
          <a:effectLst>
            <a:outerShdw blurRad="50800" dist="38100" dir="2700000" algn="bl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4000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0</a:t>
            </a:r>
            <a:r>
              <a:rPr lang="en-US" altLang="zh-CN" sz="4000" u="none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2</a:t>
            </a:r>
            <a:endParaRPr lang="zh-CN" sz="40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26" name="文本框 3"/>
          <p:cNvSpPr/>
          <p:nvPr/>
        </p:nvSpPr>
        <p:spPr>
          <a:xfrm>
            <a:off x="340242" y="4047431"/>
            <a:ext cx="11516526" cy="101566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400" b="1" u="none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chemeClr val="tx1">
                      <a:lumMod val="85000"/>
                      <a:lumOff val="15000"/>
                    </a:schemeClr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功能呈现</a:t>
            </a:r>
            <a:endParaRPr lang="zh-CN" sz="54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/>
          <p:nvPr/>
        </p:nvSpPr>
        <p:spPr>
          <a:xfrm>
            <a:off x="4774254" y="2818107"/>
            <a:ext cx="2545536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u="none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latin typeface="思源宋体 CN Heavy" pitchFamily="34" charset="-120"/>
                <a:ea typeface="思源宋体 CN Heavy" pitchFamily="34" charset="-122"/>
                <a:cs typeface="思源宋体 CN Heavy" pitchFamily="34" charset="-120"/>
              </a:rPr>
              <a:t>用户认证模块</a:t>
            </a:r>
            <a:endParaRPr lang="zh-CN" sz="2800" dirty="0">
              <a:latin typeface="思源宋体 CN Heavy" pitchFamily="34" charset="-120"/>
              <a:ea typeface="思源宋体 CN Heavy" pitchFamily="34" charset="-122"/>
              <a:cs typeface="思源宋体 CN Heavy" pitchFamily="34" charset="-120"/>
            </a:endParaRPr>
          </a:p>
        </p:txBody>
      </p:sp>
      <p:sp>
        <p:nvSpPr>
          <p:cNvPr id="4" name="img-jpg"/>
          <p:cNvSpPr/>
          <p:nvPr/>
        </p:nvSpPr>
        <p:spPr>
          <a:xfrm>
            <a:off x="1549352" y="1278258"/>
            <a:ext cx="4734846" cy="4119969"/>
          </a:xfrm>
          <a:prstGeom prst="rect">
            <a:avLst/>
          </a:prstGeom>
          <a:blipFill rotWithShape="1">
            <a:blip r:embed="rId1"/>
            <a:stretch>
              <a:fillRect r="100000"/>
            </a:stretch>
          </a:blipFill>
        </p:spPr>
        <p:txBody>
          <a:bodyPr vert="horz"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endParaRPr lang="zh-CN" sz="1800" dirty="0">
              <a:latin typeface="阿里巴巴普惠体" pitchFamily="34" charset="-120"/>
              <a:ea typeface="阿里巴巴普惠体" pitchFamily="34" charset="-122"/>
              <a:cs typeface="阿里巴巴普惠体" pitchFamily="34" charset="-12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717069" y="1396433"/>
            <a:ext cx="2993653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校验机制：注册时会校验用户名和邮箱的唯一性，防止重复注册。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注册成功：注册成功后，系统会为用户分配唯一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ID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377060" y="1016549"/>
            <a:ext cx="23220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0">
            <a:noAutofit/>
          </a:bodyPr>
          <a:lstStyle/>
          <a:p>
            <a:pPr algn="r" defTabSz="1052195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注册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弧形 10"/>
          <p:cNvSpPr>
            <a:spLocks noChangeAspect="1"/>
          </p:cNvSpPr>
          <p:nvPr/>
        </p:nvSpPr>
        <p:spPr>
          <a:xfrm>
            <a:off x="2239568" y="1818605"/>
            <a:ext cx="7268235" cy="2659247"/>
          </a:xfrm>
          <a:prstGeom prst="arc">
            <a:avLst>
              <a:gd name="adj1" fmla="val 805174"/>
              <a:gd name="adj2" fmla="val 3979451"/>
            </a:avLst>
          </a:prstGeom>
          <a:noFill/>
          <a:ln w="254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93086" y="2295498"/>
            <a:ext cx="4622160" cy="1705462"/>
          </a:xfrm>
          <a:prstGeom prst="ellipse">
            <a:avLst/>
          </a:prstGeom>
          <a:noFill/>
          <a:ln>
            <a:solidFill>
              <a:schemeClr val="accent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21370134" flipH="1">
            <a:off x="6321024" y="4377196"/>
            <a:ext cx="199261" cy="9963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弧形 13"/>
          <p:cNvSpPr>
            <a:spLocks noChangeAspect="1"/>
          </p:cNvSpPr>
          <p:nvPr/>
        </p:nvSpPr>
        <p:spPr>
          <a:xfrm>
            <a:off x="2632893" y="1818605"/>
            <a:ext cx="6481585" cy="2659247"/>
          </a:xfrm>
          <a:prstGeom prst="arc">
            <a:avLst>
              <a:gd name="adj1" fmla="val 6448630"/>
              <a:gd name="adj2" fmla="val 9878293"/>
            </a:avLst>
          </a:prstGeom>
          <a:noFill/>
          <a:ln w="254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直角三角形 14"/>
          <p:cNvSpPr>
            <a:spLocks noChangeAspect="1"/>
          </p:cNvSpPr>
          <p:nvPr/>
        </p:nvSpPr>
        <p:spPr>
          <a:xfrm rot="1796978" flipH="1">
            <a:off x="3079626" y="3792356"/>
            <a:ext cx="199261" cy="9963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弧形 15"/>
          <p:cNvSpPr>
            <a:spLocks noChangeAspect="1"/>
          </p:cNvSpPr>
          <p:nvPr/>
        </p:nvSpPr>
        <p:spPr>
          <a:xfrm>
            <a:off x="2632893" y="1818605"/>
            <a:ext cx="6481585" cy="2659247"/>
          </a:xfrm>
          <a:prstGeom prst="arc">
            <a:avLst>
              <a:gd name="adj1" fmla="val 10627877"/>
              <a:gd name="adj2" fmla="val 12417335"/>
            </a:avLst>
          </a:prstGeom>
          <a:noFill/>
          <a:ln w="254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7" name="直角三角形 16"/>
          <p:cNvSpPr>
            <a:spLocks noChangeAspect="1"/>
          </p:cNvSpPr>
          <p:nvPr/>
        </p:nvSpPr>
        <p:spPr>
          <a:xfrm rot="20557075">
            <a:off x="3730789" y="2021909"/>
            <a:ext cx="199261" cy="99631"/>
          </a:xfrm>
          <a:prstGeom prst="rtTriangle">
            <a:avLst/>
          </a:prstGeom>
          <a:solidFill>
            <a:schemeClr val="accent1"/>
          </a:solidFill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6000"/>
                  </a:schemeClr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8" name="弧形 17"/>
          <p:cNvSpPr>
            <a:spLocks noChangeAspect="1"/>
          </p:cNvSpPr>
          <p:nvPr/>
        </p:nvSpPr>
        <p:spPr>
          <a:xfrm>
            <a:off x="2239568" y="1818605"/>
            <a:ext cx="7268235" cy="2659247"/>
          </a:xfrm>
          <a:prstGeom prst="arc">
            <a:avLst>
              <a:gd name="adj1" fmla="val 13486829"/>
              <a:gd name="adj2" fmla="val 18569946"/>
            </a:avLst>
          </a:prstGeom>
          <a:noFill/>
          <a:ln w="254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6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直角三角形 18"/>
          <p:cNvSpPr>
            <a:spLocks noChangeAspect="1"/>
          </p:cNvSpPr>
          <p:nvPr/>
        </p:nvSpPr>
        <p:spPr>
          <a:xfrm rot="337407">
            <a:off x="6835823" y="1789200"/>
            <a:ext cx="199261" cy="9963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0" name="弧形 19"/>
          <p:cNvSpPr>
            <a:spLocks noChangeAspect="1"/>
          </p:cNvSpPr>
          <p:nvPr/>
        </p:nvSpPr>
        <p:spPr>
          <a:xfrm>
            <a:off x="2247070" y="1818605"/>
            <a:ext cx="7268235" cy="2659247"/>
          </a:xfrm>
          <a:prstGeom prst="arc">
            <a:avLst>
              <a:gd name="adj1" fmla="val 19965005"/>
              <a:gd name="adj2" fmla="val 8254"/>
            </a:avLst>
          </a:prstGeom>
          <a:noFill/>
          <a:ln w="254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1" name="直角三角形 20"/>
          <p:cNvSpPr>
            <a:spLocks noChangeAspect="1"/>
          </p:cNvSpPr>
          <p:nvPr/>
        </p:nvSpPr>
        <p:spPr>
          <a:xfrm rot="5400000">
            <a:off x="9449664" y="3160509"/>
            <a:ext cx="199261" cy="9963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4165536" y="2501197"/>
            <a:ext cx="3477260" cy="1283022"/>
          </a:xfrm>
          <a:prstGeom prst="ellipse">
            <a:avLst/>
          </a:prstGeom>
          <a:noFill/>
          <a:ln>
            <a:solidFill>
              <a:schemeClr val="accent1"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4557355" y="2671855"/>
            <a:ext cx="2693622" cy="886311"/>
          </a:xfrm>
          <a:prstGeom prst="ellipse">
            <a:avLst/>
          </a:prstGeom>
          <a:gradFill>
            <a:gsLst>
              <a:gs pos="9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571796" y="4136568"/>
            <a:ext cx="671528" cy="67152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42900" dist="304800" dir="5400000" sx="97000" sy="97000" algn="t" rotWithShape="0">
              <a:schemeClr val="accent1">
                <a:alpha val="28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480771" y="3228104"/>
            <a:ext cx="671528" cy="6715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342900" dist="304800" dir="5400000" sx="97000" sy="97000" algn="t" rotWithShape="0">
              <a:schemeClr val="accent1">
                <a:alpha val="28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761867" y="3242972"/>
            <a:ext cx="671528" cy="6715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342900" dist="304800" dir="5400000" sx="97000" sy="97000" algn="t" rotWithShape="0">
              <a:schemeClr val="accent1">
                <a:alpha val="28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004249" y="1557739"/>
            <a:ext cx="671528" cy="67152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42900" dist="304800" dir="5400000" sx="97000" sy="97000" algn="t" rotWithShape="0">
              <a:schemeClr val="accent1">
                <a:alpha val="28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205408" y="1571204"/>
            <a:ext cx="671528" cy="67152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342900" dist="304800" dir="5400000" sx="97000" sy="97000" algn="t" rotWithShape="0">
              <a:schemeClr val="accent1">
                <a:alpha val="28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78244" y="2740638"/>
            <a:ext cx="20518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0" name="TextBox 1_29"/>
          <p:cNvSpPr txBox="1">
            <a:spLocks noChangeArrowheads="1"/>
          </p:cNvSpPr>
          <p:nvPr/>
        </p:nvSpPr>
        <p:spPr bwMode="auto">
          <a:xfrm>
            <a:off x="612241" y="3986666"/>
            <a:ext cx="232251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0">
            <a:noAutofit/>
          </a:bodyPr>
          <a:lstStyle/>
          <a:p>
            <a:pPr algn="r" defTabSz="1052195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权限控制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692467" y="4427106"/>
            <a:ext cx="3437709" cy="174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普通用户与管理员：系统区分普通用户和管理员，部分接口（管理员后台）仅管理员可访问。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接口保护：所有需要认证的接口均有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Token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校验，部分接口还需校验管理员权限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2" name="TextBox 1_26"/>
          <p:cNvSpPr txBox="1">
            <a:spLocks noChangeArrowheads="1"/>
          </p:cNvSpPr>
          <p:nvPr/>
        </p:nvSpPr>
        <p:spPr bwMode="auto">
          <a:xfrm>
            <a:off x="5599784" y="4858387"/>
            <a:ext cx="61555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0">
            <a:noAutofit/>
          </a:bodyPr>
          <a:lstStyle/>
          <a:p>
            <a:pPr algn="ctr" defTabSz="1052195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日志记录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4589510" y="5310103"/>
            <a:ext cx="2636101" cy="905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用户的注册、登录、封禁等关键操作都会被记录到日志表，便于后续审计和追踪。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4" name="TextBox 1_33"/>
          <p:cNvSpPr txBox="1">
            <a:spLocks noChangeArrowheads="1"/>
          </p:cNvSpPr>
          <p:nvPr/>
        </p:nvSpPr>
        <p:spPr bwMode="auto">
          <a:xfrm>
            <a:off x="8049840" y="1019329"/>
            <a:ext cx="267798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0">
            <a:noAutofit/>
          </a:bodyPr>
          <a:lstStyle/>
          <a:p>
            <a:pPr defTabSz="1052195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登录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922121" y="1364226"/>
            <a:ext cx="4095996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校验机制：系统会校验用户名是否存在、密码是否正确，并检查账号状态（是否被封禁）。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登录成功：登录成功后，系统会生成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JWT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令牌，返回给前端，前端将其存储。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安全性：后端会校验密码，并对封禁用户拒绝登录。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6" name="TextBox 1_28"/>
          <p:cNvSpPr txBox="1">
            <a:spLocks noChangeArrowheads="1"/>
          </p:cNvSpPr>
          <p:nvPr/>
        </p:nvSpPr>
        <p:spPr bwMode="auto">
          <a:xfrm>
            <a:off x="9162853" y="3988179"/>
            <a:ext cx="615553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 anchorCtr="0">
            <a:noAutofit/>
          </a:bodyPr>
          <a:lstStyle/>
          <a:p>
            <a:pPr defTabSz="1052195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Token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机制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7876937" y="4394741"/>
            <a:ext cx="3610302" cy="1509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JWT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令牌：登录后返回的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JWT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令牌用于后续所有需要认证的接口请求，前端在请求头中携带。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Token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校验：后端通过中间件校验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JWT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令牌的有效性、过期时间、签名等，确保请求用户身份合法。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Token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有效期：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Token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过期时，用户会被强制弹窗提醒并跳转到登录页，必须重新登录才能继续操作。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235016" y="1647282"/>
            <a:ext cx="209994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401711" y="1660747"/>
            <a:ext cx="278923" cy="492443"/>
          </a:xfrm>
          <a:prstGeom prst="rect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58170" y="3332515"/>
            <a:ext cx="278923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768099" y="4226111"/>
            <a:ext cx="278923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77074" y="3317647"/>
            <a:ext cx="278923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 CN Normal" panose="020B0400000000000000" pitchFamily="34" charset="-122"/>
              </a:rPr>
              <a:t>5</a:t>
            </a:r>
            <a:endParaRPr lang="zh-CN" altLang="en-US" sz="2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  <p:bldP spid="40" grpId="0"/>
      <p:bldP spid="41" grpId="0"/>
      <p:bldP spid="42" grpId="0"/>
    </p:bldLst>
  </p:timing>
</p:sld>
</file>

<file path=ppt/tags/tag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DIAGRAM_USE_COLOR_VALUE" val="{&quot;color_scheme&quot;:1,&quot;color_type&quot;:1,&quot;theme_color_indexes&quot;:[5,6,5,6,5,6]}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3*n_h_h_a*1_2_1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6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6"/>
</p:tagLst>
</file>

<file path=ppt/tags/tag1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5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4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4_1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6"/>
</p:tagLst>
</file>

<file path=ppt/tags/tag13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5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1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10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15.xml><?xml version="1.0" encoding="utf-8"?>
<p:tagLst xmlns:p="http://schemas.openxmlformats.org/presentationml/2006/main">
  <p:tag name="KSO_WM_SLIDE_ITEM_CNT" val="4"/>
</p:tagLst>
</file>

<file path=ppt/tags/tag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0941_1*m_h_i*1_1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0941_1*m_h_i*1_2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941_1*m_i*1_1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0.89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941_1*m_i*1_2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55"/>
  <p:tag name="KSO_WM_UNIT_LINE_FORE_SCHEMECOLOR_INDEX_1" val="5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41_1*m_h_i*1_1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941_1*m_h_i*1_2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1_1*m_h_f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0941_1*m_h_i*1_1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1_1*m_h_a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1_1*m_h_f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30941_1*m_h_i*1_2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1_1*m_h_a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6197437676864,&quot;left&quot;:49.274993896484375,&quot;top&quot;:156.67621459960938,&quot;width&quot;:930.62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i*1_1_4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4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6000000238418579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i*1_1_2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0945_3*n_h_h_f*1_2_4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0957_4*n_h_i*1_1_1"/>
  <p:tag name="KSO_WM_TEMPLATE_CATEGORY" val="diagram"/>
  <p:tag name="KSO_WM_TEMPLATE_INDEX" val="20230957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.5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57_4*n_h_h_f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添加文本具体内容，简明扼要地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57_4*n_h_h_a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57_4*n_h_h_f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57_4*n_h_h_a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57_4*n_h_h_f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57_4*n_h_h_a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0957_4*n_h_h_f*1_2_5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5_1"/>
  <p:tag name="KSO_WM_UNIT_ID" val="diagram20230957_4*n_h_h_a*1_2_5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0957_4*n_h_h_a*1_2_4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0945_3*n_h_h_a*1_2_4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0957_4*n_h_h_f*1_2_4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0957_4*n_h_a*1_1_1"/>
  <p:tag name="KSO_WM_TEMPLATE_CATEGORY" val="diagram"/>
  <p:tag name="KSO_WM_TEMPLATE_INDEX" val="202309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i*1_1_3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2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5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5_2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3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4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1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gradient&quot;:[{&quot;brightness&quot;:0,&quot;colorType&quot;:1,&quot;foreColorIndex&quot;:5,&quot;pos&quot;:0.5,&quot;transparency&quot;:0},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45_3*n_h_h_f*1_2_3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4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4*n_h_h_i*1_2_5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5_1"/>
  <p:tag name="KSO_WM_DIAGRAM_MAX_ITEMCNT" val="6"/>
  <p:tag name="KSO_WM_DIAGRAM_MIN_ITEMCNT" val="2"/>
  <p:tag name="KSO_WM_DIAGRAM_VIRTUALLY_FRAME" val="{&quot;height&quot;:364.54998779296875,&quot;left&quot;:21.27503937007875,&quot;top&quot;:83.42500610351563,&quot;width&quot;:859.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resource_record_key" val="{&quot;70&quot;:[3312483,3322001]}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45_3*n_h_h_a*1_2_3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45_3*n_h_h_f*1_2_2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45_3*n_h_h_a*1_2_2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3*n_h_h_f*1_2_1_1"/>
  <p:tag name="KSO_WM_TEMPLATE_CATEGORY" val="diagram"/>
  <p:tag name="KSO_WM_TEMPLATE_INDEX" val="20230945"/>
  <p:tag name="KSO_WM_UNIT_LAYERLEVEL" val="1_1_1_1"/>
  <p:tag name="KSO_WM_TAG_VERSION" val="3.0"/>
  <p:tag name="KSO_WM_DIAGRAM_GROUP_CODE" val="n1-1"/>
  <p:tag name="KSO_WM_DIAGRAM_VERSION" val="3"/>
  <p:tag name="KSO_WM_DIAGRAM_COLOR_TRICK" val="3"/>
  <p:tag name="KSO_WM_DIAGRAM_COLOR_TEXT_CAN_REMOVE" val="n"/>
  <p:tag name="KSO_WM_DIAGRAM_MAX_ITEMCNT" val="4"/>
  <p:tag name="KSO_WM_DIAGRAM_MIN_ITEMCNT" val="2"/>
  <p:tag name="KSO_WM_DIAGRAM_VIRTUALLY_FRAME" val="{&quot;height&quot;:429.0981936621479,&quot;left&quot;:72.55,&quot;top&quot;:93.72503937007872,&quot;width&quot;:811.27181102362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6099"/>
      </a:accent1>
      <a:accent2>
        <a:srgbClr val="226099"/>
      </a:accent2>
      <a:accent3>
        <a:srgbClr val="226099"/>
      </a:accent3>
      <a:accent4>
        <a:srgbClr val="226099"/>
      </a:accent4>
      <a:accent5>
        <a:srgbClr val="226099"/>
      </a:accent5>
      <a:accent6>
        <a:srgbClr val="226099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3722</Words>
  <Application>WPS 演示</Application>
  <PresentationFormat>宽屏</PresentationFormat>
  <Paragraphs>362</Paragraphs>
  <Slides>36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宋体</vt:lpstr>
      <vt:lpstr>Wingdings</vt:lpstr>
      <vt:lpstr>阿里巴巴普惠体</vt:lpstr>
      <vt:lpstr>阿里巴巴普惠体</vt:lpstr>
      <vt:lpstr>思源宋体 CN Heavy</vt:lpstr>
      <vt:lpstr>思源宋体 CN Heavy</vt:lpstr>
      <vt:lpstr>思源黑体</vt:lpstr>
      <vt:lpstr>思源黑体 CN Normal</vt:lpstr>
      <vt:lpstr>OPPOSans H</vt:lpstr>
      <vt:lpstr>黑体</vt:lpstr>
      <vt:lpstr>思源黑体 CN Medium</vt:lpstr>
      <vt:lpstr>MingLiU-ExtB</vt:lpstr>
      <vt:lpstr>微软雅黑</vt:lpstr>
      <vt:lpstr>Arial Unicode MS</vt:lpstr>
      <vt:lpstr>等线</vt:lpstr>
      <vt:lpstr>Calibri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魔力设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商品比价系统：开启智能购物新时代</dc:title>
  <dc:creator>MOLISHE</dc:creator>
  <dc:subject>MOLISHE-mopptxgenjs</dc:subject>
  <cp:lastModifiedBy>李思宇</cp:lastModifiedBy>
  <cp:revision>15</cp:revision>
  <dcterms:created xsi:type="dcterms:W3CDTF">2025-07-07T06:57:00Z</dcterms:created>
  <dcterms:modified xsi:type="dcterms:W3CDTF">2025-07-08T02:52:11Z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2E1B7ECA09C04422B02F2AAE9AD63826_12</vt:lpwstr>
  </property>
  <property fmtid="{D5CDD505-2E9C-101B-9397-08002B2CF9AE}" pid="3" name="KSOProductBuildVer">
    <vt:lpwstr>2052-12.1.0.21541</vt:lpwstr>
  </property>
</Properties>
</file>